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53" d="100"/>
          <a:sy n="53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26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79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53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90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490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05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47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01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5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0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36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2CA13A-462C-4B52-8844-8191A3DD159C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357AA4-CE9A-47C6-94B3-69154F63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7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4E66CE-6833-428D-953F-DC514ED2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7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Scholarships and Financial Aid</a:t>
            </a:r>
            <a:br>
              <a:rPr lang="en-US" dirty="0"/>
            </a:br>
            <a:r>
              <a:rPr lang="en-US" dirty="0"/>
              <a:t>Types and Tips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0E6FAD-6A41-4F1D-8AD1-6CE306D8E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436" y="1527945"/>
            <a:ext cx="5157787" cy="100545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Scholarships</a:t>
            </a:r>
          </a:p>
          <a:p>
            <a:pPr algn="ctr"/>
            <a:r>
              <a:rPr lang="en-US" sz="3200" dirty="0"/>
              <a:t>Common Types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698B98-5A07-4D79-AA86-9F80EE688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026" y="2622803"/>
            <a:ext cx="4718304" cy="3412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Academic achievement (aka Merit Based)</a:t>
            </a:r>
          </a:p>
          <a:p>
            <a:r>
              <a:rPr lang="en-US" dirty="0"/>
              <a:t>Financial need</a:t>
            </a:r>
          </a:p>
          <a:p>
            <a:r>
              <a:rPr lang="en-US" dirty="0"/>
              <a:t>Personal Background</a:t>
            </a:r>
          </a:p>
          <a:p>
            <a:r>
              <a:rPr lang="en-US" dirty="0"/>
              <a:t>Athletic Scholarship</a:t>
            </a:r>
          </a:p>
          <a:p>
            <a:r>
              <a:rPr lang="en-US" dirty="0"/>
              <a:t>Community Service</a:t>
            </a:r>
          </a:p>
          <a:p>
            <a:r>
              <a:rPr lang="en-US" dirty="0"/>
              <a:t>Hobbies and Traits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D37880-E505-49E3-BF74-592B50FA4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156983"/>
            <a:ext cx="5183188" cy="93164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Other Types of Financial Aid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007BCC-8FB3-4BDB-9676-90F79E0E9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2622804"/>
            <a:ext cx="4718304" cy="32530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Grants</a:t>
            </a:r>
          </a:p>
          <a:p>
            <a:r>
              <a:rPr lang="en-US" dirty="0"/>
              <a:t>Loans</a:t>
            </a:r>
          </a:p>
          <a:p>
            <a:pPr lvl="1"/>
            <a:r>
              <a:rPr lang="en-US" sz="2800" dirty="0"/>
              <a:t>Federal</a:t>
            </a:r>
          </a:p>
          <a:p>
            <a:pPr lvl="1"/>
            <a:r>
              <a:rPr lang="en-US" sz="2800" dirty="0"/>
              <a:t>Private</a:t>
            </a:r>
          </a:p>
          <a:p>
            <a:r>
              <a:rPr lang="en-US" dirty="0"/>
              <a:t>Work Study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7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4E3F86-D1F7-427F-B55E-1E237220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98084"/>
            <a:ext cx="9601196" cy="1303867"/>
          </a:xfrm>
        </p:spPr>
        <p:txBody>
          <a:bodyPr/>
          <a:lstStyle/>
          <a:p>
            <a:pPr algn="ctr"/>
            <a:r>
              <a:rPr lang="en-US" dirty="0"/>
              <a:t>Scholarships Worth Exploring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22EE52-E986-40D4-970A-128A95B9F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Gates </a:t>
            </a:r>
            <a:r>
              <a:rPr lang="en-US" dirty="0" err="1"/>
              <a:t>Millenium</a:t>
            </a:r>
            <a:r>
              <a:rPr lang="en-US" dirty="0"/>
              <a:t> Scholars Program </a:t>
            </a:r>
          </a:p>
          <a:p>
            <a:r>
              <a:rPr lang="en-US" dirty="0" err="1"/>
              <a:t>Questbridge</a:t>
            </a:r>
            <a:r>
              <a:rPr lang="en-US" dirty="0"/>
              <a:t> Scholarship</a:t>
            </a:r>
          </a:p>
          <a:p>
            <a:r>
              <a:rPr lang="en-US" dirty="0"/>
              <a:t>The Dell Scholars Program</a:t>
            </a:r>
          </a:p>
          <a:p>
            <a:r>
              <a:rPr lang="en-US" dirty="0"/>
              <a:t>Jack Kent Cooke Scholarship</a:t>
            </a:r>
          </a:p>
          <a:p>
            <a:r>
              <a:rPr lang="en-US" dirty="0"/>
              <a:t>The Terry Foundation (Texas public universities)</a:t>
            </a:r>
          </a:p>
          <a:p>
            <a:r>
              <a:rPr lang="en-US" dirty="0"/>
              <a:t>Forty Acres Scholarship (UT)</a:t>
            </a:r>
          </a:p>
          <a:p>
            <a:r>
              <a:rPr lang="en-US" dirty="0"/>
              <a:t>McDermott Scholars Program (UTD)</a:t>
            </a:r>
          </a:p>
        </p:txBody>
      </p:sp>
    </p:spTree>
    <p:extLst>
      <p:ext uri="{BB962C8B-B14F-4D97-AF65-F5344CB8AC3E}">
        <p14:creationId xmlns:p14="http://schemas.microsoft.com/office/powerpoint/2010/main" val="162803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915F-B410-4405-8AD4-43FFA27C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Scholarship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F685-3EA6-440D-B292-6FFEEF6E7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Early and Often!!!</a:t>
            </a:r>
          </a:p>
          <a:p>
            <a:r>
              <a:rPr lang="en-US" dirty="0"/>
              <a:t>Treat it like a job.</a:t>
            </a:r>
          </a:p>
          <a:p>
            <a:pPr lvl="1"/>
            <a:r>
              <a:rPr lang="en-US" dirty="0"/>
              <a:t>Example: you use 10 hours applying for scholarships. You are awarded 1 scholarship for $1,000.  How much did you make an hour?</a:t>
            </a:r>
          </a:p>
          <a:p>
            <a:pPr lvl="1"/>
            <a:endParaRPr lang="en-US" dirty="0"/>
          </a:p>
          <a:p>
            <a:r>
              <a:rPr lang="en-US" dirty="0"/>
              <a:t>Be persistent! There are only occasional guaranteed scholarship situations. </a:t>
            </a:r>
          </a:p>
          <a:p>
            <a:r>
              <a:rPr lang="en-US" dirty="0"/>
              <a:t>Seek the big and the small amounts! </a:t>
            </a:r>
          </a:p>
        </p:txBody>
      </p:sp>
    </p:spTree>
    <p:extLst>
      <p:ext uri="{BB962C8B-B14F-4D97-AF65-F5344CB8AC3E}">
        <p14:creationId xmlns:p14="http://schemas.microsoft.com/office/powerpoint/2010/main" val="239738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F149-DFEC-476B-B6D9-B158E096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6CD91-CE7F-48D3-A11E-0F715AF1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FAFSA on October 1</a:t>
            </a:r>
            <a:r>
              <a:rPr lang="en-US" baseline="30000" dirty="0"/>
              <a:t>st</a:t>
            </a:r>
            <a:r>
              <a:rPr lang="en-US" dirty="0"/>
              <a:t>!</a:t>
            </a:r>
          </a:p>
          <a:p>
            <a:r>
              <a:rPr lang="en-US" dirty="0"/>
              <a:t>Always add a Work Study Option!</a:t>
            </a:r>
          </a:p>
          <a:p>
            <a:r>
              <a:rPr lang="en-US" dirty="0"/>
              <a:t>Be willing to accept loans, but not excessive loans</a:t>
            </a:r>
          </a:p>
          <a:p>
            <a:r>
              <a:rPr lang="en-US" dirty="0"/>
              <a:t>Understand that loans will </a:t>
            </a:r>
            <a:r>
              <a:rPr lang="en-US"/>
              <a:t>often NOT </a:t>
            </a:r>
            <a:r>
              <a:rPr lang="en-US" dirty="0"/>
              <a:t>cover ALL costs!</a:t>
            </a:r>
          </a:p>
        </p:txBody>
      </p:sp>
    </p:spTree>
    <p:extLst>
      <p:ext uri="{BB962C8B-B14F-4D97-AF65-F5344CB8AC3E}">
        <p14:creationId xmlns:p14="http://schemas.microsoft.com/office/powerpoint/2010/main" val="799241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169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Scholarships and Financial Aid Types and Tips</vt:lpstr>
      <vt:lpstr>Scholarships Worth Exploring</vt:lpstr>
      <vt:lpstr>Scholarship Tips</vt:lpstr>
      <vt:lpstr>Financial Aid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Scholarships and Financial Aid Types and Tips</dc:title>
  <dc:creator>Jakkia Hollingsworth</dc:creator>
  <cp:lastModifiedBy>Jakkia Hollingsworth</cp:lastModifiedBy>
  <cp:revision>6</cp:revision>
  <dcterms:created xsi:type="dcterms:W3CDTF">2019-08-08T03:22:32Z</dcterms:created>
  <dcterms:modified xsi:type="dcterms:W3CDTF">2019-08-08T04:29:19Z</dcterms:modified>
</cp:coreProperties>
</file>