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8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image" Target="../media/image23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image" Target="../media/image23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svg"/><Relationship Id="rId1" Type="http://schemas.openxmlformats.org/officeDocument/2006/relationships/image" Target="../media/image36.png"/><Relationship Id="rId6" Type="http://schemas.openxmlformats.org/officeDocument/2006/relationships/image" Target="../media/image35.svg"/><Relationship Id="rId5" Type="http://schemas.openxmlformats.org/officeDocument/2006/relationships/image" Target="../media/image38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4A521-170B-4239-987D-509C7C26E4E5}" type="doc">
      <dgm:prSet loTypeId="urn:microsoft.com/office/officeart/2018/2/layout/IconVerticalSolidList" loCatId="icon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A5822D-326C-4919-A706-50824583A2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Schedule College Counselor Meeting</a:t>
          </a:r>
        </a:p>
      </dgm:t>
    </dgm:pt>
    <dgm:pt modelId="{917C23DA-70C9-4812-A38F-5B252F062CF0}" type="parTrans" cxnId="{B299488E-E8EA-4942-BE73-4141147595CA}">
      <dgm:prSet/>
      <dgm:spPr/>
      <dgm:t>
        <a:bodyPr/>
        <a:lstStyle/>
        <a:p>
          <a:endParaRPr lang="en-US"/>
        </a:p>
      </dgm:t>
    </dgm:pt>
    <dgm:pt modelId="{E361B8AD-734D-48C7-A256-532EBDDF9942}" type="sibTrans" cxnId="{B299488E-E8EA-4942-BE73-4141147595CA}">
      <dgm:prSet/>
      <dgm:spPr/>
      <dgm:t>
        <a:bodyPr/>
        <a:lstStyle/>
        <a:p>
          <a:endParaRPr lang="en-US"/>
        </a:p>
      </dgm:t>
    </dgm:pt>
    <dgm:pt modelId="{D4763A0F-0294-4A24-9348-AB04782F40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Write Personal Statements/College Essays</a:t>
          </a:r>
        </a:p>
      </dgm:t>
    </dgm:pt>
    <dgm:pt modelId="{3879D039-122A-4C84-8F6A-B76E2B8A0351}" type="parTrans" cxnId="{06649DD6-9C0B-4981-882F-C644941B3CA5}">
      <dgm:prSet/>
      <dgm:spPr/>
      <dgm:t>
        <a:bodyPr/>
        <a:lstStyle/>
        <a:p>
          <a:endParaRPr lang="en-US"/>
        </a:p>
      </dgm:t>
    </dgm:pt>
    <dgm:pt modelId="{C977226B-DD8C-4529-8C36-1C42E0A28F1E}" type="sibTrans" cxnId="{06649DD6-9C0B-4981-882F-C644941B3CA5}">
      <dgm:prSet/>
      <dgm:spPr/>
      <dgm:t>
        <a:bodyPr/>
        <a:lstStyle/>
        <a:p>
          <a:endParaRPr lang="en-US"/>
        </a:p>
      </dgm:t>
    </dgm:pt>
    <dgm:pt modelId="{046029F9-5943-445D-842E-8F9D2751DB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kern="1200" dirty="0"/>
            <a:t>Build College List (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500" kern="1200" dirty="0"/>
            <a:t> Reach, </a:t>
          </a: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US" sz="2500" kern="1200" dirty="0"/>
            <a:t> Target, </a:t>
          </a: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US" sz="2500" kern="1200" dirty="0"/>
            <a:t> Safety to start)  |  Due 30 August</a:t>
          </a:r>
        </a:p>
      </dgm:t>
    </dgm:pt>
    <dgm:pt modelId="{7CF877E7-7CF4-40F8-8521-E87865416CCE}" type="parTrans" cxnId="{D924D332-4800-4084-A8E2-96C073EE74ED}">
      <dgm:prSet/>
      <dgm:spPr/>
      <dgm:t>
        <a:bodyPr/>
        <a:lstStyle/>
        <a:p>
          <a:endParaRPr lang="en-US"/>
        </a:p>
      </dgm:t>
    </dgm:pt>
    <dgm:pt modelId="{945E83B7-0B44-480E-9CCD-E6A0E9CE0F50}" type="sibTrans" cxnId="{D924D332-4800-4084-A8E2-96C073EE74ED}">
      <dgm:prSet/>
      <dgm:spPr/>
      <dgm:t>
        <a:bodyPr/>
        <a:lstStyle/>
        <a:p>
          <a:endParaRPr lang="en-US"/>
        </a:p>
      </dgm:t>
    </dgm:pt>
    <dgm:pt modelId="{90C180BC-56DB-49E4-AA3D-26A585A5841F}" type="pres">
      <dgm:prSet presAssocID="{30F4A521-170B-4239-987D-509C7C26E4E5}" presName="root" presStyleCnt="0">
        <dgm:presLayoutVars>
          <dgm:dir/>
          <dgm:resizeHandles val="exact"/>
        </dgm:presLayoutVars>
      </dgm:prSet>
      <dgm:spPr/>
    </dgm:pt>
    <dgm:pt modelId="{A913EBF2-BFA4-42C3-B84B-5226C69E0FE9}" type="pres">
      <dgm:prSet presAssocID="{B0A5822D-326C-4919-A706-50824583A2AB}" presName="compNode" presStyleCnt="0"/>
      <dgm:spPr/>
    </dgm:pt>
    <dgm:pt modelId="{71A69674-E5A4-4793-98B6-CE90CD08BC75}" type="pres">
      <dgm:prSet presAssocID="{B0A5822D-326C-4919-A706-50824583A2AB}" presName="bgRect" presStyleLbl="bgShp" presStyleIdx="0" presStyleCnt="3"/>
      <dgm:spPr/>
    </dgm:pt>
    <dgm:pt modelId="{5AE5AC93-0870-4B55-89E9-FBDB4351AA32}" type="pres">
      <dgm:prSet presAssocID="{B0A5822D-326C-4919-A706-50824583A2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D086F995-B75D-479C-9A3A-AEEB1924EC17}" type="pres">
      <dgm:prSet presAssocID="{B0A5822D-326C-4919-A706-50824583A2AB}" presName="spaceRect" presStyleCnt="0"/>
      <dgm:spPr/>
    </dgm:pt>
    <dgm:pt modelId="{5C082658-3D12-49E7-83CD-0150BC8629E8}" type="pres">
      <dgm:prSet presAssocID="{B0A5822D-326C-4919-A706-50824583A2AB}" presName="parTx" presStyleLbl="revTx" presStyleIdx="0" presStyleCnt="3">
        <dgm:presLayoutVars>
          <dgm:chMax val="0"/>
          <dgm:chPref val="0"/>
        </dgm:presLayoutVars>
      </dgm:prSet>
      <dgm:spPr/>
    </dgm:pt>
    <dgm:pt modelId="{FF7354AF-6AD6-4715-A78B-9A98FE8C9784}" type="pres">
      <dgm:prSet presAssocID="{E361B8AD-734D-48C7-A256-532EBDDF9942}" presName="sibTrans" presStyleCnt="0"/>
      <dgm:spPr/>
    </dgm:pt>
    <dgm:pt modelId="{35B6F2E3-C978-41B3-AD7E-F9E5D0BEB22B}" type="pres">
      <dgm:prSet presAssocID="{046029F9-5943-445D-842E-8F9D2751DB98}" presName="compNode" presStyleCnt="0"/>
      <dgm:spPr/>
    </dgm:pt>
    <dgm:pt modelId="{4C389910-E5B8-4BD2-8DA6-9D7CB1341615}" type="pres">
      <dgm:prSet presAssocID="{046029F9-5943-445D-842E-8F9D2751DB98}" presName="bgRect" presStyleLbl="bgShp" presStyleIdx="1" presStyleCnt="3"/>
      <dgm:spPr/>
    </dgm:pt>
    <dgm:pt modelId="{0E16B93C-AAB8-40C6-8EB8-CAA2361A304E}" type="pres">
      <dgm:prSet presAssocID="{046029F9-5943-445D-842E-8F9D2751DB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3E67366-DDEC-47FF-B05D-A6CDDFAB4D05}" type="pres">
      <dgm:prSet presAssocID="{046029F9-5943-445D-842E-8F9D2751DB98}" presName="spaceRect" presStyleCnt="0"/>
      <dgm:spPr/>
    </dgm:pt>
    <dgm:pt modelId="{724DEABB-3311-40CC-ACA8-1A51A70BB118}" type="pres">
      <dgm:prSet presAssocID="{046029F9-5943-445D-842E-8F9D2751DB98}" presName="parTx" presStyleLbl="revTx" presStyleIdx="1" presStyleCnt="3">
        <dgm:presLayoutVars>
          <dgm:chMax val="0"/>
          <dgm:chPref val="0"/>
        </dgm:presLayoutVars>
      </dgm:prSet>
      <dgm:spPr/>
    </dgm:pt>
    <dgm:pt modelId="{B886F4D6-3EBC-4A1D-9CB6-0705248905ED}" type="pres">
      <dgm:prSet presAssocID="{945E83B7-0B44-480E-9CCD-E6A0E9CE0F50}" presName="sibTrans" presStyleCnt="0"/>
      <dgm:spPr/>
    </dgm:pt>
    <dgm:pt modelId="{5D15BF0A-9FDC-4167-9577-C1607E2C17A2}" type="pres">
      <dgm:prSet presAssocID="{D4763A0F-0294-4A24-9348-AB04782F40E2}" presName="compNode" presStyleCnt="0"/>
      <dgm:spPr/>
    </dgm:pt>
    <dgm:pt modelId="{3EFE98FF-CCD9-4F5A-A18C-E468982775DD}" type="pres">
      <dgm:prSet presAssocID="{D4763A0F-0294-4A24-9348-AB04782F40E2}" presName="bgRect" presStyleLbl="bgShp" presStyleIdx="2" presStyleCnt="3"/>
      <dgm:spPr/>
    </dgm:pt>
    <dgm:pt modelId="{3A7F9698-32C7-4B81-A23A-45561998AB10}" type="pres">
      <dgm:prSet presAssocID="{D4763A0F-0294-4A24-9348-AB04782F40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CF6FE20-44BE-4639-8219-EC3E0ABD4303}" type="pres">
      <dgm:prSet presAssocID="{D4763A0F-0294-4A24-9348-AB04782F40E2}" presName="spaceRect" presStyleCnt="0"/>
      <dgm:spPr/>
    </dgm:pt>
    <dgm:pt modelId="{FDCB268A-CCF6-4AA8-8246-472D1D7861FE}" type="pres">
      <dgm:prSet presAssocID="{D4763A0F-0294-4A24-9348-AB04782F40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924D332-4800-4084-A8E2-96C073EE74ED}" srcId="{30F4A521-170B-4239-987D-509C7C26E4E5}" destId="{046029F9-5943-445D-842E-8F9D2751DB98}" srcOrd="1" destOrd="0" parTransId="{7CF877E7-7CF4-40F8-8521-E87865416CCE}" sibTransId="{945E83B7-0B44-480E-9CCD-E6A0E9CE0F50}"/>
    <dgm:cxn modelId="{0C778939-2914-452C-8026-C9CFA4AC9B77}" type="presOf" srcId="{D4763A0F-0294-4A24-9348-AB04782F40E2}" destId="{FDCB268A-CCF6-4AA8-8246-472D1D7861FE}" srcOrd="0" destOrd="0" presId="urn:microsoft.com/office/officeart/2018/2/layout/IconVerticalSolidList"/>
    <dgm:cxn modelId="{B299488E-E8EA-4942-BE73-4141147595CA}" srcId="{30F4A521-170B-4239-987D-509C7C26E4E5}" destId="{B0A5822D-326C-4919-A706-50824583A2AB}" srcOrd="0" destOrd="0" parTransId="{917C23DA-70C9-4812-A38F-5B252F062CF0}" sibTransId="{E361B8AD-734D-48C7-A256-532EBDDF9942}"/>
    <dgm:cxn modelId="{F69EC8C0-8226-4DB9-9D2B-16BDC2C0E7CA}" type="presOf" srcId="{B0A5822D-326C-4919-A706-50824583A2AB}" destId="{5C082658-3D12-49E7-83CD-0150BC8629E8}" srcOrd="0" destOrd="0" presId="urn:microsoft.com/office/officeart/2018/2/layout/IconVerticalSolidList"/>
    <dgm:cxn modelId="{06649DD6-9C0B-4981-882F-C644941B3CA5}" srcId="{30F4A521-170B-4239-987D-509C7C26E4E5}" destId="{D4763A0F-0294-4A24-9348-AB04782F40E2}" srcOrd="2" destOrd="0" parTransId="{3879D039-122A-4C84-8F6A-B76E2B8A0351}" sibTransId="{C977226B-DD8C-4529-8C36-1C42E0A28F1E}"/>
    <dgm:cxn modelId="{8E5589D8-2E23-43E3-A01F-CD09D1A56E07}" type="presOf" srcId="{30F4A521-170B-4239-987D-509C7C26E4E5}" destId="{90C180BC-56DB-49E4-AA3D-26A585A5841F}" srcOrd="0" destOrd="0" presId="urn:microsoft.com/office/officeart/2018/2/layout/IconVerticalSolidList"/>
    <dgm:cxn modelId="{D96ACFF6-6273-4DF4-9BD1-8310D8140D44}" type="presOf" srcId="{046029F9-5943-445D-842E-8F9D2751DB98}" destId="{724DEABB-3311-40CC-ACA8-1A51A70BB118}" srcOrd="0" destOrd="0" presId="urn:microsoft.com/office/officeart/2018/2/layout/IconVerticalSolidList"/>
    <dgm:cxn modelId="{48D6B39C-4A1A-4CFC-9894-09B440A05843}" type="presParOf" srcId="{90C180BC-56DB-49E4-AA3D-26A585A5841F}" destId="{A913EBF2-BFA4-42C3-B84B-5226C69E0FE9}" srcOrd="0" destOrd="0" presId="urn:microsoft.com/office/officeart/2018/2/layout/IconVerticalSolidList"/>
    <dgm:cxn modelId="{FA54DB70-A5BF-45FC-9527-C3D92EAA853A}" type="presParOf" srcId="{A913EBF2-BFA4-42C3-B84B-5226C69E0FE9}" destId="{71A69674-E5A4-4793-98B6-CE90CD08BC75}" srcOrd="0" destOrd="0" presId="urn:microsoft.com/office/officeart/2018/2/layout/IconVerticalSolidList"/>
    <dgm:cxn modelId="{6BB99496-6F3C-45F6-8843-9B66C8EE0DBC}" type="presParOf" srcId="{A913EBF2-BFA4-42C3-B84B-5226C69E0FE9}" destId="{5AE5AC93-0870-4B55-89E9-FBDB4351AA32}" srcOrd="1" destOrd="0" presId="urn:microsoft.com/office/officeart/2018/2/layout/IconVerticalSolidList"/>
    <dgm:cxn modelId="{3F849DD0-0559-4CED-BEA1-4DE625585789}" type="presParOf" srcId="{A913EBF2-BFA4-42C3-B84B-5226C69E0FE9}" destId="{D086F995-B75D-479C-9A3A-AEEB1924EC17}" srcOrd="2" destOrd="0" presId="urn:microsoft.com/office/officeart/2018/2/layout/IconVerticalSolidList"/>
    <dgm:cxn modelId="{BD274DD8-5C4D-4762-85B5-D151370150C8}" type="presParOf" srcId="{A913EBF2-BFA4-42C3-B84B-5226C69E0FE9}" destId="{5C082658-3D12-49E7-83CD-0150BC8629E8}" srcOrd="3" destOrd="0" presId="urn:microsoft.com/office/officeart/2018/2/layout/IconVerticalSolidList"/>
    <dgm:cxn modelId="{D59FC8AC-0112-48E3-8E05-F1F77A5FBC9E}" type="presParOf" srcId="{90C180BC-56DB-49E4-AA3D-26A585A5841F}" destId="{FF7354AF-6AD6-4715-A78B-9A98FE8C9784}" srcOrd="1" destOrd="0" presId="urn:microsoft.com/office/officeart/2018/2/layout/IconVerticalSolidList"/>
    <dgm:cxn modelId="{72167390-EDF7-498E-8206-96F390D9370B}" type="presParOf" srcId="{90C180BC-56DB-49E4-AA3D-26A585A5841F}" destId="{35B6F2E3-C978-41B3-AD7E-F9E5D0BEB22B}" srcOrd="2" destOrd="0" presId="urn:microsoft.com/office/officeart/2018/2/layout/IconVerticalSolidList"/>
    <dgm:cxn modelId="{0F3E4B0D-7616-47DC-AEEF-5426ADFDA7EE}" type="presParOf" srcId="{35B6F2E3-C978-41B3-AD7E-F9E5D0BEB22B}" destId="{4C389910-E5B8-4BD2-8DA6-9D7CB1341615}" srcOrd="0" destOrd="0" presId="urn:microsoft.com/office/officeart/2018/2/layout/IconVerticalSolidList"/>
    <dgm:cxn modelId="{1A7B4E8A-54ED-4C10-9492-9C70C6963AB9}" type="presParOf" srcId="{35B6F2E3-C978-41B3-AD7E-F9E5D0BEB22B}" destId="{0E16B93C-AAB8-40C6-8EB8-CAA2361A304E}" srcOrd="1" destOrd="0" presId="urn:microsoft.com/office/officeart/2018/2/layout/IconVerticalSolidList"/>
    <dgm:cxn modelId="{E7755F12-FF7F-4DA2-80E6-BDBF338C9B3B}" type="presParOf" srcId="{35B6F2E3-C978-41B3-AD7E-F9E5D0BEB22B}" destId="{A3E67366-DDEC-47FF-B05D-A6CDDFAB4D05}" srcOrd="2" destOrd="0" presId="urn:microsoft.com/office/officeart/2018/2/layout/IconVerticalSolidList"/>
    <dgm:cxn modelId="{471BAD29-822A-4D10-BEDA-4973CF74468D}" type="presParOf" srcId="{35B6F2E3-C978-41B3-AD7E-F9E5D0BEB22B}" destId="{724DEABB-3311-40CC-ACA8-1A51A70BB118}" srcOrd="3" destOrd="0" presId="urn:microsoft.com/office/officeart/2018/2/layout/IconVerticalSolidList"/>
    <dgm:cxn modelId="{3F66CF82-A24B-4BF6-9445-A16E473A707C}" type="presParOf" srcId="{90C180BC-56DB-49E4-AA3D-26A585A5841F}" destId="{B886F4D6-3EBC-4A1D-9CB6-0705248905ED}" srcOrd="3" destOrd="0" presId="urn:microsoft.com/office/officeart/2018/2/layout/IconVerticalSolidList"/>
    <dgm:cxn modelId="{E4DDD077-3992-41C4-A0F0-A2ABEAAD35D2}" type="presParOf" srcId="{90C180BC-56DB-49E4-AA3D-26A585A5841F}" destId="{5D15BF0A-9FDC-4167-9577-C1607E2C17A2}" srcOrd="4" destOrd="0" presId="urn:microsoft.com/office/officeart/2018/2/layout/IconVerticalSolidList"/>
    <dgm:cxn modelId="{3859C78E-DFC3-4518-8F12-3602A3EF57EB}" type="presParOf" srcId="{5D15BF0A-9FDC-4167-9577-C1607E2C17A2}" destId="{3EFE98FF-CCD9-4F5A-A18C-E468982775DD}" srcOrd="0" destOrd="0" presId="urn:microsoft.com/office/officeart/2018/2/layout/IconVerticalSolidList"/>
    <dgm:cxn modelId="{82228521-39DC-4F65-8A1F-E09FF472D6BC}" type="presParOf" srcId="{5D15BF0A-9FDC-4167-9577-C1607E2C17A2}" destId="{3A7F9698-32C7-4B81-A23A-45561998AB10}" srcOrd="1" destOrd="0" presId="urn:microsoft.com/office/officeart/2018/2/layout/IconVerticalSolidList"/>
    <dgm:cxn modelId="{A0D65379-A081-42E7-829B-D4543F238C9F}" type="presParOf" srcId="{5D15BF0A-9FDC-4167-9577-C1607E2C17A2}" destId="{ECF6FE20-44BE-4639-8219-EC3E0ABD4303}" srcOrd="2" destOrd="0" presId="urn:microsoft.com/office/officeart/2018/2/layout/IconVerticalSolidList"/>
    <dgm:cxn modelId="{59ADA047-B3C3-44D3-ACBB-B5132DAA32AF}" type="presParOf" srcId="{5D15BF0A-9FDC-4167-9577-C1607E2C17A2}" destId="{FDCB268A-CCF6-4AA8-8246-472D1D7861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BAEF21-A234-485C-AE8E-FC677985819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0A2CA5-8C8E-4E3A-8AC0-4DD4B9FBBDE9}">
      <dgm:prSet/>
      <dgm:spPr/>
      <dgm:t>
        <a:bodyPr/>
        <a:lstStyle/>
        <a:p>
          <a:r>
            <a:rPr lang="en-US" dirty="0"/>
            <a:t>Take AP &amp; IB Exams</a:t>
          </a:r>
        </a:p>
      </dgm:t>
    </dgm:pt>
    <dgm:pt modelId="{464B7C20-9283-40ED-8D63-B7675915B57A}" type="parTrans" cxnId="{5FC3FD45-5BC7-48DE-8FA1-1555245592B4}">
      <dgm:prSet/>
      <dgm:spPr/>
      <dgm:t>
        <a:bodyPr/>
        <a:lstStyle/>
        <a:p>
          <a:endParaRPr lang="en-US"/>
        </a:p>
      </dgm:t>
    </dgm:pt>
    <dgm:pt modelId="{0E7F488B-12E5-412D-8813-D7C5D00C2426}" type="sibTrans" cxnId="{5FC3FD45-5BC7-48DE-8FA1-1555245592B4}">
      <dgm:prSet/>
      <dgm:spPr/>
      <dgm:t>
        <a:bodyPr/>
        <a:lstStyle/>
        <a:p>
          <a:endParaRPr lang="en-US" dirty="0"/>
        </a:p>
      </dgm:t>
    </dgm:pt>
    <dgm:pt modelId="{1FEB6BA8-B291-4578-BB8D-12EEF5BA7C69}">
      <dgm:prSet/>
      <dgm:spPr/>
      <dgm:t>
        <a:bodyPr/>
        <a:lstStyle/>
        <a:p>
          <a:r>
            <a:rPr lang="en-US" dirty="0"/>
            <a:t>Congratulations!  Attend Graduation Meetings</a:t>
          </a:r>
        </a:p>
      </dgm:t>
    </dgm:pt>
    <dgm:pt modelId="{15B3504A-3E79-475F-A4EB-7ED143DE15A7}" type="parTrans" cxnId="{ABB239F2-6E7A-4C76-B961-A72947638354}">
      <dgm:prSet/>
      <dgm:spPr/>
      <dgm:t>
        <a:bodyPr/>
        <a:lstStyle/>
        <a:p>
          <a:endParaRPr lang="en-US"/>
        </a:p>
      </dgm:t>
    </dgm:pt>
    <dgm:pt modelId="{42D84871-4261-4812-AE29-CC9FE1C1672E}" type="sibTrans" cxnId="{ABB239F2-6E7A-4C76-B961-A72947638354}">
      <dgm:prSet/>
      <dgm:spPr/>
      <dgm:t>
        <a:bodyPr/>
        <a:lstStyle/>
        <a:p>
          <a:endParaRPr lang="en-US" dirty="0"/>
        </a:p>
      </dgm:t>
    </dgm:pt>
    <dgm:pt modelId="{A1927A04-41E2-48D7-8476-B58B0259A78D}">
      <dgm:prSet/>
      <dgm:spPr/>
      <dgm:t>
        <a:bodyPr/>
        <a:lstStyle/>
        <a:p>
          <a:r>
            <a:rPr lang="en-US" dirty="0"/>
            <a:t>Attend Senior Week &amp; Senior Banquet</a:t>
          </a:r>
        </a:p>
      </dgm:t>
    </dgm:pt>
    <dgm:pt modelId="{EC949851-0F8A-43A6-8BC2-ED290C7428C1}" type="parTrans" cxnId="{628CC9ED-073C-4D9C-9D34-330CC1EF432D}">
      <dgm:prSet/>
      <dgm:spPr/>
      <dgm:t>
        <a:bodyPr/>
        <a:lstStyle/>
        <a:p>
          <a:endParaRPr lang="en-US"/>
        </a:p>
      </dgm:t>
    </dgm:pt>
    <dgm:pt modelId="{E9E0EE5D-C420-4488-8376-92353018A367}" type="sibTrans" cxnId="{628CC9ED-073C-4D9C-9D34-330CC1EF432D}">
      <dgm:prSet/>
      <dgm:spPr/>
      <dgm:t>
        <a:bodyPr/>
        <a:lstStyle/>
        <a:p>
          <a:endParaRPr lang="en-US"/>
        </a:p>
      </dgm:t>
    </dgm:pt>
    <dgm:pt modelId="{398E7170-B464-4258-BE44-22EB75D33AB0}" type="pres">
      <dgm:prSet presAssocID="{D1BAEF21-A234-485C-AE8E-FC677985819D}" presName="Name0" presStyleCnt="0">
        <dgm:presLayoutVars>
          <dgm:dir/>
          <dgm:resizeHandles val="exact"/>
        </dgm:presLayoutVars>
      </dgm:prSet>
      <dgm:spPr/>
    </dgm:pt>
    <dgm:pt modelId="{9CB3C289-47CE-4688-96A3-8E347DABF3B1}" type="pres">
      <dgm:prSet presAssocID="{D80A2CA5-8C8E-4E3A-8AC0-4DD4B9FBBDE9}" presName="node" presStyleLbl="node1" presStyleIdx="0" presStyleCnt="3">
        <dgm:presLayoutVars>
          <dgm:bulletEnabled val="1"/>
        </dgm:presLayoutVars>
      </dgm:prSet>
      <dgm:spPr/>
    </dgm:pt>
    <dgm:pt modelId="{69630534-6CE4-4AE0-B652-7404643E0E81}" type="pres">
      <dgm:prSet presAssocID="{0E7F488B-12E5-412D-8813-D7C5D00C2426}" presName="sibTrans" presStyleLbl="sibTrans2D1" presStyleIdx="0" presStyleCnt="2"/>
      <dgm:spPr/>
    </dgm:pt>
    <dgm:pt modelId="{3332419C-EEA7-4FF5-B5DC-CA8F0B5FDCA2}" type="pres">
      <dgm:prSet presAssocID="{0E7F488B-12E5-412D-8813-D7C5D00C2426}" presName="connectorText" presStyleLbl="sibTrans2D1" presStyleIdx="0" presStyleCnt="2"/>
      <dgm:spPr/>
    </dgm:pt>
    <dgm:pt modelId="{2AD06492-C2F7-448C-8B82-6465162E966B}" type="pres">
      <dgm:prSet presAssocID="{1FEB6BA8-B291-4578-BB8D-12EEF5BA7C69}" presName="node" presStyleLbl="node1" presStyleIdx="1" presStyleCnt="3">
        <dgm:presLayoutVars>
          <dgm:bulletEnabled val="1"/>
        </dgm:presLayoutVars>
      </dgm:prSet>
      <dgm:spPr/>
    </dgm:pt>
    <dgm:pt modelId="{36B8DEAF-F63C-4566-8059-4285BD388DBB}" type="pres">
      <dgm:prSet presAssocID="{42D84871-4261-4812-AE29-CC9FE1C1672E}" presName="sibTrans" presStyleLbl="sibTrans2D1" presStyleIdx="1" presStyleCnt="2"/>
      <dgm:spPr/>
    </dgm:pt>
    <dgm:pt modelId="{1107650E-4BAB-4CEB-B1E6-A222B512D0FA}" type="pres">
      <dgm:prSet presAssocID="{42D84871-4261-4812-AE29-CC9FE1C1672E}" presName="connectorText" presStyleLbl="sibTrans2D1" presStyleIdx="1" presStyleCnt="2"/>
      <dgm:spPr/>
    </dgm:pt>
    <dgm:pt modelId="{3270205E-921C-446A-B86F-BA0568448FCB}" type="pres">
      <dgm:prSet presAssocID="{A1927A04-41E2-48D7-8476-B58B0259A78D}" presName="node" presStyleLbl="node1" presStyleIdx="2" presStyleCnt="3">
        <dgm:presLayoutVars>
          <dgm:bulletEnabled val="1"/>
        </dgm:presLayoutVars>
      </dgm:prSet>
      <dgm:spPr/>
    </dgm:pt>
  </dgm:ptLst>
  <dgm:cxnLst>
    <dgm:cxn modelId="{EDA08901-CF17-4E1A-AFD9-EB327DF0BD35}" type="presOf" srcId="{1FEB6BA8-B291-4578-BB8D-12EEF5BA7C69}" destId="{2AD06492-C2F7-448C-8B82-6465162E966B}" srcOrd="0" destOrd="0" presId="urn:microsoft.com/office/officeart/2005/8/layout/process1"/>
    <dgm:cxn modelId="{5277E023-5A9B-4CD2-AB9B-DB19D8CCBCA8}" type="presOf" srcId="{42D84871-4261-4812-AE29-CC9FE1C1672E}" destId="{1107650E-4BAB-4CEB-B1E6-A222B512D0FA}" srcOrd="1" destOrd="0" presId="urn:microsoft.com/office/officeart/2005/8/layout/process1"/>
    <dgm:cxn modelId="{CBE0572B-2E97-4EAB-80C2-2E98F3A2A6F3}" type="presOf" srcId="{0E7F488B-12E5-412D-8813-D7C5D00C2426}" destId="{3332419C-EEA7-4FF5-B5DC-CA8F0B5FDCA2}" srcOrd="1" destOrd="0" presId="urn:microsoft.com/office/officeart/2005/8/layout/process1"/>
    <dgm:cxn modelId="{FD777B3B-1142-4A14-8977-E7100E018183}" type="presOf" srcId="{D80A2CA5-8C8E-4E3A-8AC0-4DD4B9FBBDE9}" destId="{9CB3C289-47CE-4688-96A3-8E347DABF3B1}" srcOrd="0" destOrd="0" presId="urn:microsoft.com/office/officeart/2005/8/layout/process1"/>
    <dgm:cxn modelId="{5FC3FD45-5BC7-48DE-8FA1-1555245592B4}" srcId="{D1BAEF21-A234-485C-AE8E-FC677985819D}" destId="{D80A2CA5-8C8E-4E3A-8AC0-4DD4B9FBBDE9}" srcOrd="0" destOrd="0" parTransId="{464B7C20-9283-40ED-8D63-B7675915B57A}" sibTransId="{0E7F488B-12E5-412D-8813-D7C5D00C2426}"/>
    <dgm:cxn modelId="{96E31D71-4D8A-49CD-858E-ECB9FEB3BD04}" type="presOf" srcId="{42D84871-4261-4812-AE29-CC9FE1C1672E}" destId="{36B8DEAF-F63C-4566-8059-4285BD388DBB}" srcOrd="0" destOrd="0" presId="urn:microsoft.com/office/officeart/2005/8/layout/process1"/>
    <dgm:cxn modelId="{54B6DA76-B0B4-41D7-8751-8D9ED7D7169D}" type="presOf" srcId="{A1927A04-41E2-48D7-8476-B58B0259A78D}" destId="{3270205E-921C-446A-B86F-BA0568448FCB}" srcOrd="0" destOrd="0" presId="urn:microsoft.com/office/officeart/2005/8/layout/process1"/>
    <dgm:cxn modelId="{62203E79-36A7-4389-ABAA-742368375444}" type="presOf" srcId="{0E7F488B-12E5-412D-8813-D7C5D00C2426}" destId="{69630534-6CE4-4AE0-B652-7404643E0E81}" srcOrd="0" destOrd="0" presId="urn:microsoft.com/office/officeart/2005/8/layout/process1"/>
    <dgm:cxn modelId="{86948D7A-C5BD-4B63-9818-323BF6381212}" type="presOf" srcId="{D1BAEF21-A234-485C-AE8E-FC677985819D}" destId="{398E7170-B464-4258-BE44-22EB75D33AB0}" srcOrd="0" destOrd="0" presId="urn:microsoft.com/office/officeart/2005/8/layout/process1"/>
    <dgm:cxn modelId="{628CC9ED-073C-4D9C-9D34-330CC1EF432D}" srcId="{D1BAEF21-A234-485C-AE8E-FC677985819D}" destId="{A1927A04-41E2-48D7-8476-B58B0259A78D}" srcOrd="2" destOrd="0" parTransId="{EC949851-0F8A-43A6-8BC2-ED290C7428C1}" sibTransId="{E9E0EE5D-C420-4488-8376-92353018A367}"/>
    <dgm:cxn modelId="{ABB239F2-6E7A-4C76-B961-A72947638354}" srcId="{D1BAEF21-A234-485C-AE8E-FC677985819D}" destId="{1FEB6BA8-B291-4578-BB8D-12EEF5BA7C69}" srcOrd="1" destOrd="0" parTransId="{15B3504A-3E79-475F-A4EB-7ED143DE15A7}" sibTransId="{42D84871-4261-4812-AE29-CC9FE1C1672E}"/>
    <dgm:cxn modelId="{E62869E6-B888-4DAD-B6B2-009741726A1C}" type="presParOf" srcId="{398E7170-B464-4258-BE44-22EB75D33AB0}" destId="{9CB3C289-47CE-4688-96A3-8E347DABF3B1}" srcOrd="0" destOrd="0" presId="urn:microsoft.com/office/officeart/2005/8/layout/process1"/>
    <dgm:cxn modelId="{EAD7AA85-FAC6-42C1-968B-DCE8A2DD52ED}" type="presParOf" srcId="{398E7170-B464-4258-BE44-22EB75D33AB0}" destId="{69630534-6CE4-4AE0-B652-7404643E0E81}" srcOrd="1" destOrd="0" presId="urn:microsoft.com/office/officeart/2005/8/layout/process1"/>
    <dgm:cxn modelId="{5E3E1190-3BB2-41A9-93CF-A9ED0A9A28F8}" type="presParOf" srcId="{69630534-6CE4-4AE0-B652-7404643E0E81}" destId="{3332419C-EEA7-4FF5-B5DC-CA8F0B5FDCA2}" srcOrd="0" destOrd="0" presId="urn:microsoft.com/office/officeart/2005/8/layout/process1"/>
    <dgm:cxn modelId="{7C61CBC4-2B61-4989-AD32-3F33A89309FF}" type="presParOf" srcId="{398E7170-B464-4258-BE44-22EB75D33AB0}" destId="{2AD06492-C2F7-448C-8B82-6465162E966B}" srcOrd="2" destOrd="0" presId="urn:microsoft.com/office/officeart/2005/8/layout/process1"/>
    <dgm:cxn modelId="{49AD9480-CAD6-4DDC-BAC0-34941A7760E2}" type="presParOf" srcId="{398E7170-B464-4258-BE44-22EB75D33AB0}" destId="{36B8DEAF-F63C-4566-8059-4285BD388DBB}" srcOrd="3" destOrd="0" presId="urn:microsoft.com/office/officeart/2005/8/layout/process1"/>
    <dgm:cxn modelId="{8F539A28-FE49-4FA4-859B-E86E4F95C3A4}" type="presParOf" srcId="{36B8DEAF-F63C-4566-8059-4285BD388DBB}" destId="{1107650E-4BAB-4CEB-B1E6-A222B512D0FA}" srcOrd="0" destOrd="0" presId="urn:microsoft.com/office/officeart/2005/8/layout/process1"/>
    <dgm:cxn modelId="{464C9477-AEF8-4D37-A13F-C8D470CA5E6B}" type="presParOf" srcId="{398E7170-B464-4258-BE44-22EB75D33AB0}" destId="{3270205E-921C-446A-B86F-BA0568448FC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077E7-758C-49F6-8A74-C08BB4CB43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BF0AAD8-0412-4A8B-A5D5-BC7E57A6B3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Request Letters of Recommendation</a:t>
          </a:r>
        </a:p>
      </dgm:t>
    </dgm:pt>
    <dgm:pt modelId="{B9C49224-AA65-4BA8-9E1B-2AD7F530686F}" type="parTrans" cxnId="{AF15D5E5-5A39-48FE-94BF-AAFAE1002B34}">
      <dgm:prSet/>
      <dgm:spPr/>
      <dgm:t>
        <a:bodyPr/>
        <a:lstStyle/>
        <a:p>
          <a:endParaRPr lang="en-US"/>
        </a:p>
      </dgm:t>
    </dgm:pt>
    <dgm:pt modelId="{592DB210-A3C8-449B-AC6C-B15F98F7A8AC}" type="sibTrans" cxnId="{AF15D5E5-5A39-48FE-94BF-AAFAE1002B34}">
      <dgm:prSet/>
      <dgm:spPr/>
      <dgm:t>
        <a:bodyPr/>
        <a:lstStyle/>
        <a:p>
          <a:endParaRPr lang="en-US"/>
        </a:p>
      </dgm:t>
    </dgm:pt>
    <dgm:pt modelId="{330483A6-04D8-4F90-9368-3894D2786E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Apply for Scholarships,(QuestBridge, Gates Millennium, etc.)</a:t>
          </a:r>
        </a:p>
      </dgm:t>
    </dgm:pt>
    <dgm:pt modelId="{BA7DFED6-8397-4C4A-83F5-1252C3D2B4F3}" type="parTrans" cxnId="{30017D43-9C1F-46C3-9243-D54A6C313B56}">
      <dgm:prSet/>
      <dgm:spPr/>
      <dgm:t>
        <a:bodyPr/>
        <a:lstStyle/>
        <a:p>
          <a:endParaRPr lang="en-US"/>
        </a:p>
      </dgm:t>
    </dgm:pt>
    <dgm:pt modelId="{A0CD8A48-AFA8-4CBD-B4E2-7D853C3D961A}" type="sibTrans" cxnId="{30017D43-9C1F-46C3-9243-D54A6C313B56}">
      <dgm:prSet/>
      <dgm:spPr/>
      <dgm:t>
        <a:bodyPr/>
        <a:lstStyle/>
        <a:p>
          <a:endParaRPr lang="en-US"/>
        </a:p>
      </dgm:t>
    </dgm:pt>
    <dgm:pt modelId="{EB53835B-7883-402A-B7FB-64CAD6DF7E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Schedule Personal Statement Feedback Meeting</a:t>
          </a:r>
        </a:p>
      </dgm:t>
    </dgm:pt>
    <dgm:pt modelId="{A8523963-DA55-4B4F-BCCA-0079B30CD576}" type="parTrans" cxnId="{1D0554E1-8636-4D9D-9AAC-EAE4898E2771}">
      <dgm:prSet/>
      <dgm:spPr/>
      <dgm:t>
        <a:bodyPr/>
        <a:lstStyle/>
        <a:p>
          <a:endParaRPr lang="en-US"/>
        </a:p>
      </dgm:t>
    </dgm:pt>
    <dgm:pt modelId="{396D881A-35C9-4B78-9DC9-2FE84420EE1C}" type="sibTrans" cxnId="{1D0554E1-8636-4D9D-9AAC-EAE4898E2771}">
      <dgm:prSet/>
      <dgm:spPr/>
      <dgm:t>
        <a:bodyPr/>
        <a:lstStyle/>
        <a:p>
          <a:endParaRPr lang="en-US"/>
        </a:p>
      </dgm:t>
    </dgm:pt>
    <dgm:pt modelId="{D13D848E-981F-4808-B9AD-13D951639CB2}" type="pres">
      <dgm:prSet presAssocID="{099077E7-758C-49F6-8A74-C08BB4CB4307}" presName="root" presStyleCnt="0">
        <dgm:presLayoutVars>
          <dgm:dir/>
          <dgm:resizeHandles val="exact"/>
        </dgm:presLayoutVars>
      </dgm:prSet>
      <dgm:spPr/>
    </dgm:pt>
    <dgm:pt modelId="{27729B91-E8C5-4BDC-A0AF-6EA087E57C87}" type="pres">
      <dgm:prSet presAssocID="{8BF0AAD8-0412-4A8B-A5D5-BC7E57A6B335}" presName="compNode" presStyleCnt="0"/>
      <dgm:spPr/>
    </dgm:pt>
    <dgm:pt modelId="{40E58175-1F73-46A3-8794-BE6CF78C6E70}" type="pres">
      <dgm:prSet presAssocID="{8BF0AAD8-0412-4A8B-A5D5-BC7E57A6B335}" presName="bgRect" presStyleLbl="bgShp" presStyleIdx="0" presStyleCnt="3"/>
      <dgm:spPr/>
    </dgm:pt>
    <dgm:pt modelId="{C2D1CAEE-19D9-4F97-BD03-F7E5656EC923}" type="pres">
      <dgm:prSet presAssocID="{8BF0AAD8-0412-4A8B-A5D5-BC7E57A6B3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A8D6F375-D305-4745-916D-20CE82CF0212}" type="pres">
      <dgm:prSet presAssocID="{8BF0AAD8-0412-4A8B-A5D5-BC7E57A6B335}" presName="spaceRect" presStyleCnt="0"/>
      <dgm:spPr/>
    </dgm:pt>
    <dgm:pt modelId="{1F8B5C74-CA77-450E-A1C2-339DBC24BE1F}" type="pres">
      <dgm:prSet presAssocID="{8BF0AAD8-0412-4A8B-A5D5-BC7E57A6B335}" presName="parTx" presStyleLbl="revTx" presStyleIdx="0" presStyleCnt="3">
        <dgm:presLayoutVars>
          <dgm:chMax val="0"/>
          <dgm:chPref val="0"/>
        </dgm:presLayoutVars>
      </dgm:prSet>
      <dgm:spPr/>
    </dgm:pt>
    <dgm:pt modelId="{7AE89F09-CF42-4FA9-A6E7-001FA654DAF0}" type="pres">
      <dgm:prSet presAssocID="{592DB210-A3C8-449B-AC6C-B15F98F7A8AC}" presName="sibTrans" presStyleCnt="0"/>
      <dgm:spPr/>
    </dgm:pt>
    <dgm:pt modelId="{767810AB-FFF4-477C-8BE7-9238AC0760BC}" type="pres">
      <dgm:prSet presAssocID="{330483A6-04D8-4F90-9368-3894D2786E81}" presName="compNode" presStyleCnt="0"/>
      <dgm:spPr/>
    </dgm:pt>
    <dgm:pt modelId="{15FEA011-B778-44AB-B5DE-F4D2EB4D42A2}" type="pres">
      <dgm:prSet presAssocID="{330483A6-04D8-4F90-9368-3894D2786E81}" presName="bgRect" presStyleLbl="bgShp" presStyleIdx="1" presStyleCnt="3"/>
      <dgm:spPr/>
    </dgm:pt>
    <dgm:pt modelId="{432E180B-A3C6-4728-8207-80D70F7C93E8}" type="pres">
      <dgm:prSet presAssocID="{330483A6-04D8-4F90-9368-3894D2786E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853D64B-1712-4833-B49F-B990DD46573E}" type="pres">
      <dgm:prSet presAssocID="{330483A6-04D8-4F90-9368-3894D2786E81}" presName="spaceRect" presStyleCnt="0"/>
      <dgm:spPr/>
    </dgm:pt>
    <dgm:pt modelId="{B8F700C4-89AC-4630-8775-9540217C746E}" type="pres">
      <dgm:prSet presAssocID="{330483A6-04D8-4F90-9368-3894D2786E81}" presName="parTx" presStyleLbl="revTx" presStyleIdx="1" presStyleCnt="3">
        <dgm:presLayoutVars>
          <dgm:chMax val="0"/>
          <dgm:chPref val="0"/>
        </dgm:presLayoutVars>
      </dgm:prSet>
      <dgm:spPr/>
    </dgm:pt>
    <dgm:pt modelId="{07B96C81-99A1-4528-B3B1-C54943FEF389}" type="pres">
      <dgm:prSet presAssocID="{A0CD8A48-AFA8-4CBD-B4E2-7D853C3D961A}" presName="sibTrans" presStyleCnt="0"/>
      <dgm:spPr/>
    </dgm:pt>
    <dgm:pt modelId="{6E8D55F4-E7FF-4157-A395-60D34621C745}" type="pres">
      <dgm:prSet presAssocID="{EB53835B-7883-402A-B7FB-64CAD6DF7E85}" presName="compNode" presStyleCnt="0"/>
      <dgm:spPr/>
    </dgm:pt>
    <dgm:pt modelId="{C06BABEE-223C-4FBF-ABFD-E200B5D996AB}" type="pres">
      <dgm:prSet presAssocID="{EB53835B-7883-402A-B7FB-64CAD6DF7E85}" presName="bgRect" presStyleLbl="bgShp" presStyleIdx="2" presStyleCnt="3"/>
      <dgm:spPr/>
    </dgm:pt>
    <dgm:pt modelId="{FCF6979E-D632-4B2C-B330-6E74232DB496}" type="pres">
      <dgm:prSet presAssocID="{EB53835B-7883-402A-B7FB-64CAD6DF7E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C3B7D30-63CE-46EE-AEE8-8DB3393A2F1C}" type="pres">
      <dgm:prSet presAssocID="{EB53835B-7883-402A-B7FB-64CAD6DF7E85}" presName="spaceRect" presStyleCnt="0"/>
      <dgm:spPr/>
    </dgm:pt>
    <dgm:pt modelId="{E3B55665-610F-4820-9AE1-C73B511CA393}" type="pres">
      <dgm:prSet presAssocID="{EB53835B-7883-402A-B7FB-64CAD6DF7E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8BD72B-F8C3-401F-9C98-E1EB0A9847C8}" type="presOf" srcId="{8BF0AAD8-0412-4A8B-A5D5-BC7E57A6B335}" destId="{1F8B5C74-CA77-450E-A1C2-339DBC24BE1F}" srcOrd="0" destOrd="0" presId="urn:microsoft.com/office/officeart/2018/2/layout/IconVerticalSolidList"/>
    <dgm:cxn modelId="{98A01E38-5902-477E-BE49-15631C4FB0B4}" type="presOf" srcId="{330483A6-04D8-4F90-9368-3894D2786E81}" destId="{B8F700C4-89AC-4630-8775-9540217C746E}" srcOrd="0" destOrd="0" presId="urn:microsoft.com/office/officeart/2018/2/layout/IconVerticalSolidList"/>
    <dgm:cxn modelId="{30017D43-9C1F-46C3-9243-D54A6C313B56}" srcId="{099077E7-758C-49F6-8A74-C08BB4CB4307}" destId="{330483A6-04D8-4F90-9368-3894D2786E81}" srcOrd="1" destOrd="0" parTransId="{BA7DFED6-8397-4C4A-83F5-1252C3D2B4F3}" sibTransId="{A0CD8A48-AFA8-4CBD-B4E2-7D853C3D961A}"/>
    <dgm:cxn modelId="{FC27997D-C743-4ED3-8232-A530B06D6ECC}" type="presOf" srcId="{EB53835B-7883-402A-B7FB-64CAD6DF7E85}" destId="{E3B55665-610F-4820-9AE1-C73B511CA393}" srcOrd="0" destOrd="0" presId="urn:microsoft.com/office/officeart/2018/2/layout/IconVerticalSolidList"/>
    <dgm:cxn modelId="{FEFF0AA3-FD53-443E-90F4-F7BF3422A3B3}" type="presOf" srcId="{099077E7-758C-49F6-8A74-C08BB4CB4307}" destId="{D13D848E-981F-4808-B9AD-13D951639CB2}" srcOrd="0" destOrd="0" presId="urn:microsoft.com/office/officeart/2018/2/layout/IconVerticalSolidList"/>
    <dgm:cxn modelId="{1D0554E1-8636-4D9D-9AAC-EAE4898E2771}" srcId="{099077E7-758C-49F6-8A74-C08BB4CB4307}" destId="{EB53835B-7883-402A-B7FB-64CAD6DF7E85}" srcOrd="2" destOrd="0" parTransId="{A8523963-DA55-4B4F-BCCA-0079B30CD576}" sibTransId="{396D881A-35C9-4B78-9DC9-2FE84420EE1C}"/>
    <dgm:cxn modelId="{AF15D5E5-5A39-48FE-94BF-AAFAE1002B34}" srcId="{099077E7-758C-49F6-8A74-C08BB4CB4307}" destId="{8BF0AAD8-0412-4A8B-A5D5-BC7E57A6B335}" srcOrd="0" destOrd="0" parTransId="{B9C49224-AA65-4BA8-9E1B-2AD7F530686F}" sibTransId="{592DB210-A3C8-449B-AC6C-B15F98F7A8AC}"/>
    <dgm:cxn modelId="{A5B28EB0-43C6-45A8-8810-E8C033A5D845}" type="presParOf" srcId="{D13D848E-981F-4808-B9AD-13D951639CB2}" destId="{27729B91-E8C5-4BDC-A0AF-6EA087E57C87}" srcOrd="0" destOrd="0" presId="urn:microsoft.com/office/officeart/2018/2/layout/IconVerticalSolidList"/>
    <dgm:cxn modelId="{305ECD47-1545-41BD-94C4-DBAA740B99EC}" type="presParOf" srcId="{27729B91-E8C5-4BDC-A0AF-6EA087E57C87}" destId="{40E58175-1F73-46A3-8794-BE6CF78C6E70}" srcOrd="0" destOrd="0" presId="urn:microsoft.com/office/officeart/2018/2/layout/IconVerticalSolidList"/>
    <dgm:cxn modelId="{365016D1-7601-49F3-8707-BCEB32F62957}" type="presParOf" srcId="{27729B91-E8C5-4BDC-A0AF-6EA087E57C87}" destId="{C2D1CAEE-19D9-4F97-BD03-F7E5656EC923}" srcOrd="1" destOrd="0" presId="urn:microsoft.com/office/officeart/2018/2/layout/IconVerticalSolidList"/>
    <dgm:cxn modelId="{605FE600-9D12-428D-BBA2-D27A3211BDFE}" type="presParOf" srcId="{27729B91-E8C5-4BDC-A0AF-6EA087E57C87}" destId="{A8D6F375-D305-4745-916D-20CE82CF0212}" srcOrd="2" destOrd="0" presId="urn:microsoft.com/office/officeart/2018/2/layout/IconVerticalSolidList"/>
    <dgm:cxn modelId="{54663E3B-0AA2-40CD-A7E6-618B7F923BBA}" type="presParOf" srcId="{27729B91-E8C5-4BDC-A0AF-6EA087E57C87}" destId="{1F8B5C74-CA77-450E-A1C2-339DBC24BE1F}" srcOrd="3" destOrd="0" presId="urn:microsoft.com/office/officeart/2018/2/layout/IconVerticalSolidList"/>
    <dgm:cxn modelId="{0A2EA4AE-8050-4DF7-8BB6-E9842F9910F2}" type="presParOf" srcId="{D13D848E-981F-4808-B9AD-13D951639CB2}" destId="{7AE89F09-CF42-4FA9-A6E7-001FA654DAF0}" srcOrd="1" destOrd="0" presId="urn:microsoft.com/office/officeart/2018/2/layout/IconVerticalSolidList"/>
    <dgm:cxn modelId="{6A86E4B7-D0A9-4A92-92BF-4D568CEEE7C3}" type="presParOf" srcId="{D13D848E-981F-4808-B9AD-13D951639CB2}" destId="{767810AB-FFF4-477C-8BE7-9238AC0760BC}" srcOrd="2" destOrd="0" presId="urn:microsoft.com/office/officeart/2018/2/layout/IconVerticalSolidList"/>
    <dgm:cxn modelId="{32A1CCD6-FEA5-48B1-AF00-51125CA27FA3}" type="presParOf" srcId="{767810AB-FFF4-477C-8BE7-9238AC0760BC}" destId="{15FEA011-B778-44AB-B5DE-F4D2EB4D42A2}" srcOrd="0" destOrd="0" presId="urn:microsoft.com/office/officeart/2018/2/layout/IconVerticalSolidList"/>
    <dgm:cxn modelId="{C7AD26C8-0B42-4954-8D80-7FD281EDCB80}" type="presParOf" srcId="{767810AB-FFF4-477C-8BE7-9238AC0760BC}" destId="{432E180B-A3C6-4728-8207-80D70F7C93E8}" srcOrd="1" destOrd="0" presId="urn:microsoft.com/office/officeart/2018/2/layout/IconVerticalSolidList"/>
    <dgm:cxn modelId="{56301A3E-9BC0-4B89-813C-FBC1AF1D8E18}" type="presParOf" srcId="{767810AB-FFF4-477C-8BE7-9238AC0760BC}" destId="{D853D64B-1712-4833-B49F-B990DD46573E}" srcOrd="2" destOrd="0" presId="urn:microsoft.com/office/officeart/2018/2/layout/IconVerticalSolidList"/>
    <dgm:cxn modelId="{3E01963F-47E1-4451-95FC-4F2C354571E7}" type="presParOf" srcId="{767810AB-FFF4-477C-8BE7-9238AC0760BC}" destId="{B8F700C4-89AC-4630-8775-9540217C746E}" srcOrd="3" destOrd="0" presId="urn:microsoft.com/office/officeart/2018/2/layout/IconVerticalSolidList"/>
    <dgm:cxn modelId="{EFD54343-037F-4235-8148-677DE4D75569}" type="presParOf" srcId="{D13D848E-981F-4808-B9AD-13D951639CB2}" destId="{07B96C81-99A1-4528-B3B1-C54943FEF389}" srcOrd="3" destOrd="0" presId="urn:microsoft.com/office/officeart/2018/2/layout/IconVerticalSolidList"/>
    <dgm:cxn modelId="{EAA36549-9C26-4165-805F-738B086CADCA}" type="presParOf" srcId="{D13D848E-981F-4808-B9AD-13D951639CB2}" destId="{6E8D55F4-E7FF-4157-A395-60D34621C745}" srcOrd="4" destOrd="0" presId="urn:microsoft.com/office/officeart/2018/2/layout/IconVerticalSolidList"/>
    <dgm:cxn modelId="{D9EE6C61-F0A8-4B5C-970C-26A47BE4E700}" type="presParOf" srcId="{6E8D55F4-E7FF-4157-A395-60D34621C745}" destId="{C06BABEE-223C-4FBF-ABFD-E200B5D996AB}" srcOrd="0" destOrd="0" presId="urn:microsoft.com/office/officeart/2018/2/layout/IconVerticalSolidList"/>
    <dgm:cxn modelId="{413A131E-5E55-41E4-8134-C971D53684E5}" type="presParOf" srcId="{6E8D55F4-E7FF-4157-A395-60D34621C745}" destId="{FCF6979E-D632-4B2C-B330-6E74232DB496}" srcOrd="1" destOrd="0" presId="urn:microsoft.com/office/officeart/2018/2/layout/IconVerticalSolidList"/>
    <dgm:cxn modelId="{0712F172-A25E-4A61-9263-E1F59CAA9152}" type="presParOf" srcId="{6E8D55F4-E7FF-4157-A395-60D34621C745}" destId="{7C3B7D30-63CE-46EE-AEE8-8DB3393A2F1C}" srcOrd="2" destOrd="0" presId="urn:microsoft.com/office/officeart/2018/2/layout/IconVerticalSolidList"/>
    <dgm:cxn modelId="{408F043B-F15D-49AD-86F0-1AC95D9BB242}" type="presParOf" srcId="{6E8D55F4-E7FF-4157-A395-60D34621C745}" destId="{E3B55665-610F-4820-9AE1-C73B511CA3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ABD63-48C0-4262-94C8-A90D754B9CD7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0FA368-FB35-4D1C-802E-610BE29A5D89}">
      <dgm:prSet/>
      <dgm:spPr/>
      <dgm:t>
        <a:bodyPr/>
        <a:lstStyle/>
        <a:p>
          <a:r>
            <a:rPr lang="en-US" dirty="0"/>
            <a:t>Finalize</a:t>
          </a:r>
        </a:p>
      </dgm:t>
    </dgm:pt>
    <dgm:pt modelId="{FE19D4EB-1AAA-4631-8314-5446C6A297D5}" type="parTrans" cxnId="{193FDB73-7982-4AFC-B39A-04F2FE99FC73}">
      <dgm:prSet/>
      <dgm:spPr/>
      <dgm:t>
        <a:bodyPr/>
        <a:lstStyle/>
        <a:p>
          <a:endParaRPr lang="en-US"/>
        </a:p>
      </dgm:t>
    </dgm:pt>
    <dgm:pt modelId="{24F84F7D-2E4C-40ED-A40A-901A4AC6026F}" type="sibTrans" cxnId="{193FDB73-7982-4AFC-B39A-04F2FE99FC73}">
      <dgm:prSet/>
      <dgm:spPr/>
      <dgm:t>
        <a:bodyPr/>
        <a:lstStyle/>
        <a:p>
          <a:endParaRPr lang="en-US"/>
        </a:p>
      </dgm:t>
    </dgm:pt>
    <dgm:pt modelId="{C3E4F37A-CA3A-455E-9575-2F40AA04ABA7}">
      <dgm:prSet/>
      <dgm:spPr/>
      <dgm:t>
        <a:bodyPr/>
        <a:lstStyle/>
        <a:p>
          <a:r>
            <a:rPr lang="en-US" dirty="0"/>
            <a:t>College List </a:t>
          </a:r>
        </a:p>
      </dgm:t>
    </dgm:pt>
    <dgm:pt modelId="{C2191293-0702-43AA-B646-10383C357881}" type="parTrans" cxnId="{4D1B3283-A6B4-4E16-89E1-C2CD724B7A23}">
      <dgm:prSet/>
      <dgm:spPr/>
      <dgm:t>
        <a:bodyPr/>
        <a:lstStyle/>
        <a:p>
          <a:endParaRPr lang="en-US"/>
        </a:p>
      </dgm:t>
    </dgm:pt>
    <dgm:pt modelId="{4DA017F0-34EF-44E4-B4BD-62027DD640DA}" type="sibTrans" cxnId="{4D1B3283-A6B4-4E16-89E1-C2CD724B7A23}">
      <dgm:prSet/>
      <dgm:spPr/>
      <dgm:t>
        <a:bodyPr/>
        <a:lstStyle/>
        <a:p>
          <a:endParaRPr lang="en-US"/>
        </a:p>
      </dgm:t>
    </dgm:pt>
    <dgm:pt modelId="{C7DB2F4B-298E-496B-B4D4-36E4E4DF413B}">
      <dgm:prSet/>
      <dgm:spPr/>
      <dgm:t>
        <a:bodyPr/>
        <a:lstStyle/>
        <a:p>
          <a:r>
            <a:rPr lang="en-US" dirty="0"/>
            <a:t>2 Reach + 4 Target + 2 Safety = 8 Possibilities (or more)</a:t>
          </a:r>
        </a:p>
      </dgm:t>
    </dgm:pt>
    <dgm:pt modelId="{10293FFF-9521-47FA-89AA-47B11BF90152}" type="parTrans" cxnId="{1AE5BC5A-854F-42F7-9AD5-8091CF627601}">
      <dgm:prSet/>
      <dgm:spPr/>
      <dgm:t>
        <a:bodyPr/>
        <a:lstStyle/>
        <a:p>
          <a:endParaRPr lang="en-US"/>
        </a:p>
      </dgm:t>
    </dgm:pt>
    <dgm:pt modelId="{4C0A7181-3A58-496C-AB72-280B1E2E68B0}" type="sibTrans" cxnId="{1AE5BC5A-854F-42F7-9AD5-8091CF627601}">
      <dgm:prSet/>
      <dgm:spPr/>
      <dgm:t>
        <a:bodyPr/>
        <a:lstStyle/>
        <a:p>
          <a:endParaRPr lang="en-US"/>
        </a:p>
      </dgm:t>
    </dgm:pt>
    <dgm:pt modelId="{9BD9EE92-4BD7-4DF2-B81F-7979A92BE15C}">
      <dgm:prSet/>
      <dgm:spPr/>
      <dgm:t>
        <a:bodyPr/>
        <a:lstStyle/>
        <a:p>
          <a:r>
            <a:rPr lang="en-US" dirty="0"/>
            <a:t>Submit</a:t>
          </a:r>
        </a:p>
      </dgm:t>
    </dgm:pt>
    <dgm:pt modelId="{829BB210-4C00-484E-B365-8619CE316361}" type="parTrans" cxnId="{1474FE83-C404-4658-AEFF-AB9F83A3FC28}">
      <dgm:prSet/>
      <dgm:spPr/>
      <dgm:t>
        <a:bodyPr/>
        <a:lstStyle/>
        <a:p>
          <a:endParaRPr lang="en-US"/>
        </a:p>
      </dgm:t>
    </dgm:pt>
    <dgm:pt modelId="{EE2012D2-C953-4E8B-BED4-1A2581AAEFE3}" type="sibTrans" cxnId="{1474FE83-C404-4658-AEFF-AB9F83A3FC28}">
      <dgm:prSet/>
      <dgm:spPr/>
      <dgm:t>
        <a:bodyPr/>
        <a:lstStyle/>
        <a:p>
          <a:endParaRPr lang="en-US"/>
        </a:p>
      </dgm:t>
    </dgm:pt>
    <dgm:pt modelId="{3D6AF245-C678-43EB-9682-5E9C91F1D469}">
      <dgm:prSet/>
      <dgm:spPr/>
      <dgm:t>
        <a:bodyPr/>
        <a:lstStyle/>
        <a:p>
          <a:r>
            <a:rPr lang="en-US" dirty="0"/>
            <a:t>Early Decision (Binding,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dirty="0"/>
            <a:t> College Only) and Early Action Applications (Non-Binding)</a:t>
          </a:r>
        </a:p>
      </dgm:t>
    </dgm:pt>
    <dgm:pt modelId="{CED86C5F-3715-4890-9380-E5743273C98D}" type="parTrans" cxnId="{3A55DDDF-5C54-4AFF-B020-1792E0DB48A9}">
      <dgm:prSet/>
      <dgm:spPr/>
      <dgm:t>
        <a:bodyPr/>
        <a:lstStyle/>
        <a:p>
          <a:endParaRPr lang="en-US"/>
        </a:p>
      </dgm:t>
    </dgm:pt>
    <dgm:pt modelId="{A1903265-0E81-48B7-90BB-16D63E17E5E9}" type="sibTrans" cxnId="{3A55DDDF-5C54-4AFF-B020-1792E0DB48A9}">
      <dgm:prSet/>
      <dgm:spPr/>
      <dgm:t>
        <a:bodyPr/>
        <a:lstStyle/>
        <a:p>
          <a:endParaRPr lang="en-US"/>
        </a:p>
      </dgm:t>
    </dgm:pt>
    <dgm:pt modelId="{B69043BB-FCC6-4409-8740-3EE2FAB641DE}">
      <dgm:prSet/>
      <dgm:spPr/>
      <dgm:t>
        <a:bodyPr/>
        <a:lstStyle/>
        <a:p>
          <a:r>
            <a:rPr lang="en-US" dirty="0"/>
            <a:t>Secure</a:t>
          </a:r>
        </a:p>
      </dgm:t>
    </dgm:pt>
    <dgm:pt modelId="{DBB6743C-759E-4BD3-BA33-920320D32D97}" type="parTrans" cxnId="{09467CE9-5EE8-4470-8C1C-6500B8F0C748}">
      <dgm:prSet/>
      <dgm:spPr/>
      <dgm:t>
        <a:bodyPr/>
        <a:lstStyle/>
        <a:p>
          <a:endParaRPr lang="en-US"/>
        </a:p>
      </dgm:t>
    </dgm:pt>
    <dgm:pt modelId="{9E44AF8E-7340-4CB8-A6BC-FF9EC7BEC9D3}" type="sibTrans" cxnId="{09467CE9-5EE8-4470-8C1C-6500B8F0C748}">
      <dgm:prSet/>
      <dgm:spPr/>
      <dgm:t>
        <a:bodyPr/>
        <a:lstStyle/>
        <a:p>
          <a:endParaRPr lang="en-US"/>
        </a:p>
      </dgm:t>
    </dgm:pt>
    <dgm:pt modelId="{D01C0AAC-9140-4A50-B089-FF3AF4FE8FF1}">
      <dgm:prSet/>
      <dgm:spPr/>
      <dgm:t>
        <a:bodyPr/>
        <a:lstStyle/>
        <a:p>
          <a:r>
            <a:rPr lang="en-US" dirty="0"/>
            <a:t>FAFSA Pins</a:t>
          </a:r>
        </a:p>
      </dgm:t>
    </dgm:pt>
    <dgm:pt modelId="{70C89E52-C5DA-4331-805A-DA476B5241E9}" type="parTrans" cxnId="{B7D661A9-DECE-425A-88DA-ACC948053FA0}">
      <dgm:prSet/>
      <dgm:spPr/>
      <dgm:t>
        <a:bodyPr/>
        <a:lstStyle/>
        <a:p>
          <a:endParaRPr lang="en-US"/>
        </a:p>
      </dgm:t>
    </dgm:pt>
    <dgm:pt modelId="{CB866E03-3787-4488-91F2-86390830709C}" type="sibTrans" cxnId="{B7D661A9-DECE-425A-88DA-ACC948053FA0}">
      <dgm:prSet/>
      <dgm:spPr/>
      <dgm:t>
        <a:bodyPr/>
        <a:lstStyle/>
        <a:p>
          <a:endParaRPr lang="en-US"/>
        </a:p>
      </dgm:t>
    </dgm:pt>
    <dgm:pt modelId="{5E5DC65E-DA5E-4BD2-AB2F-BDFCF412B892}" type="pres">
      <dgm:prSet presAssocID="{A37ABD63-48C0-4262-94C8-A90D754B9CD7}" presName="Name0" presStyleCnt="0">
        <dgm:presLayoutVars>
          <dgm:dir/>
          <dgm:animLvl val="lvl"/>
          <dgm:resizeHandles val="exact"/>
        </dgm:presLayoutVars>
      </dgm:prSet>
      <dgm:spPr/>
    </dgm:pt>
    <dgm:pt modelId="{FCEA05D4-04DB-4348-9A0F-43C1F99CA15C}" type="pres">
      <dgm:prSet presAssocID="{B30FA368-FB35-4D1C-802E-610BE29A5D89}" presName="linNode" presStyleCnt="0"/>
      <dgm:spPr/>
    </dgm:pt>
    <dgm:pt modelId="{AC0157D0-B81F-4C9E-9DBC-ABF988C9C9B1}" type="pres">
      <dgm:prSet presAssocID="{B30FA368-FB35-4D1C-802E-610BE29A5D89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03ABD77E-4D01-4510-AE91-023F552628F8}" type="pres">
      <dgm:prSet presAssocID="{B30FA368-FB35-4D1C-802E-610BE29A5D89}" presName="descendantText" presStyleLbl="alignAccFollowNode1" presStyleIdx="0" presStyleCnt="3">
        <dgm:presLayoutVars>
          <dgm:bulletEnabled/>
        </dgm:presLayoutVars>
      </dgm:prSet>
      <dgm:spPr/>
    </dgm:pt>
    <dgm:pt modelId="{BD67600A-A69F-42A0-8A2E-E8E0C47F57FE}" type="pres">
      <dgm:prSet presAssocID="{24F84F7D-2E4C-40ED-A40A-901A4AC6026F}" presName="sp" presStyleCnt="0"/>
      <dgm:spPr/>
    </dgm:pt>
    <dgm:pt modelId="{350DDD6B-24FF-454E-8E4B-72EBC0C4DDB4}" type="pres">
      <dgm:prSet presAssocID="{9BD9EE92-4BD7-4DF2-B81F-7979A92BE15C}" presName="linNode" presStyleCnt="0"/>
      <dgm:spPr/>
    </dgm:pt>
    <dgm:pt modelId="{127ED12C-6F2E-49AC-B071-3FCE0668BBBF}" type="pres">
      <dgm:prSet presAssocID="{9BD9EE92-4BD7-4DF2-B81F-7979A92BE15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2A320F0D-778C-4F8A-975B-3C835E900C7E}" type="pres">
      <dgm:prSet presAssocID="{9BD9EE92-4BD7-4DF2-B81F-7979A92BE15C}" presName="descendantText" presStyleLbl="alignAccFollowNode1" presStyleIdx="1" presStyleCnt="3">
        <dgm:presLayoutVars>
          <dgm:bulletEnabled/>
        </dgm:presLayoutVars>
      </dgm:prSet>
      <dgm:spPr/>
    </dgm:pt>
    <dgm:pt modelId="{06EC688D-B9E0-485D-B225-600FFBBE3899}" type="pres">
      <dgm:prSet presAssocID="{EE2012D2-C953-4E8B-BED4-1A2581AAEFE3}" presName="sp" presStyleCnt="0"/>
      <dgm:spPr/>
    </dgm:pt>
    <dgm:pt modelId="{EF69DDC9-A4A2-4278-9BA0-49627C2681AD}" type="pres">
      <dgm:prSet presAssocID="{B69043BB-FCC6-4409-8740-3EE2FAB641DE}" presName="linNode" presStyleCnt="0"/>
      <dgm:spPr/>
    </dgm:pt>
    <dgm:pt modelId="{1E5A7F06-6CF9-4EA3-9B3F-E22FE9B92717}" type="pres">
      <dgm:prSet presAssocID="{B69043BB-FCC6-4409-8740-3EE2FAB641D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4C626E5D-E17B-42A7-9E57-657BBD17F265}" type="pres">
      <dgm:prSet presAssocID="{B69043BB-FCC6-4409-8740-3EE2FAB641D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CB249D13-27B3-470C-A4B7-0FD9AE66AE07}" type="presOf" srcId="{9BD9EE92-4BD7-4DF2-B81F-7979A92BE15C}" destId="{127ED12C-6F2E-49AC-B071-3FCE0668BBBF}" srcOrd="0" destOrd="0" presId="urn:microsoft.com/office/officeart/2016/7/layout/VerticalSolidActionList"/>
    <dgm:cxn modelId="{D696D832-8273-4F85-9967-EB72C3388759}" type="presOf" srcId="{3D6AF245-C678-43EB-9682-5E9C91F1D469}" destId="{2A320F0D-778C-4F8A-975B-3C835E900C7E}" srcOrd="0" destOrd="0" presId="urn:microsoft.com/office/officeart/2016/7/layout/VerticalSolidActionList"/>
    <dgm:cxn modelId="{AE91D666-4585-40CD-B516-280BEA2B8F8D}" type="presOf" srcId="{C3E4F37A-CA3A-455E-9575-2F40AA04ABA7}" destId="{03ABD77E-4D01-4510-AE91-023F552628F8}" srcOrd="0" destOrd="0" presId="urn:microsoft.com/office/officeart/2016/7/layout/VerticalSolidActionList"/>
    <dgm:cxn modelId="{193FDB73-7982-4AFC-B39A-04F2FE99FC73}" srcId="{A37ABD63-48C0-4262-94C8-A90D754B9CD7}" destId="{B30FA368-FB35-4D1C-802E-610BE29A5D89}" srcOrd="0" destOrd="0" parTransId="{FE19D4EB-1AAA-4631-8314-5446C6A297D5}" sibTransId="{24F84F7D-2E4C-40ED-A40A-901A4AC6026F}"/>
    <dgm:cxn modelId="{516AB974-9B31-470C-AB20-5D1F5BF2D29E}" type="presOf" srcId="{B30FA368-FB35-4D1C-802E-610BE29A5D89}" destId="{AC0157D0-B81F-4C9E-9DBC-ABF988C9C9B1}" srcOrd="0" destOrd="0" presId="urn:microsoft.com/office/officeart/2016/7/layout/VerticalSolidActionList"/>
    <dgm:cxn modelId="{B3532457-98DC-4889-B72B-223A7C1C9F18}" type="presOf" srcId="{C7DB2F4B-298E-496B-B4D4-36E4E4DF413B}" destId="{03ABD77E-4D01-4510-AE91-023F552628F8}" srcOrd="0" destOrd="1" presId="urn:microsoft.com/office/officeart/2016/7/layout/VerticalSolidActionList"/>
    <dgm:cxn modelId="{1AE5BC5A-854F-42F7-9AD5-8091CF627601}" srcId="{C3E4F37A-CA3A-455E-9575-2F40AA04ABA7}" destId="{C7DB2F4B-298E-496B-B4D4-36E4E4DF413B}" srcOrd="0" destOrd="0" parTransId="{10293FFF-9521-47FA-89AA-47B11BF90152}" sibTransId="{4C0A7181-3A58-496C-AB72-280B1E2E68B0}"/>
    <dgm:cxn modelId="{4D1B3283-A6B4-4E16-89E1-C2CD724B7A23}" srcId="{B30FA368-FB35-4D1C-802E-610BE29A5D89}" destId="{C3E4F37A-CA3A-455E-9575-2F40AA04ABA7}" srcOrd="0" destOrd="0" parTransId="{C2191293-0702-43AA-B646-10383C357881}" sibTransId="{4DA017F0-34EF-44E4-B4BD-62027DD640DA}"/>
    <dgm:cxn modelId="{1474FE83-C404-4658-AEFF-AB9F83A3FC28}" srcId="{A37ABD63-48C0-4262-94C8-A90D754B9CD7}" destId="{9BD9EE92-4BD7-4DF2-B81F-7979A92BE15C}" srcOrd="1" destOrd="0" parTransId="{829BB210-4C00-484E-B365-8619CE316361}" sibTransId="{EE2012D2-C953-4E8B-BED4-1A2581AAEFE3}"/>
    <dgm:cxn modelId="{B7D661A9-DECE-425A-88DA-ACC948053FA0}" srcId="{B69043BB-FCC6-4409-8740-3EE2FAB641DE}" destId="{D01C0AAC-9140-4A50-B089-FF3AF4FE8FF1}" srcOrd="0" destOrd="0" parTransId="{70C89E52-C5DA-4331-805A-DA476B5241E9}" sibTransId="{CB866E03-3787-4488-91F2-86390830709C}"/>
    <dgm:cxn modelId="{2D14E8BB-1615-4EE0-872D-BDDEA9F14DE3}" type="presOf" srcId="{B69043BB-FCC6-4409-8740-3EE2FAB641DE}" destId="{1E5A7F06-6CF9-4EA3-9B3F-E22FE9B92717}" srcOrd="0" destOrd="0" presId="urn:microsoft.com/office/officeart/2016/7/layout/VerticalSolidActionList"/>
    <dgm:cxn modelId="{6ADD62C0-C91B-4EE6-9581-5643DC606110}" type="presOf" srcId="{D01C0AAC-9140-4A50-B089-FF3AF4FE8FF1}" destId="{4C626E5D-E17B-42A7-9E57-657BBD17F265}" srcOrd="0" destOrd="0" presId="urn:microsoft.com/office/officeart/2016/7/layout/VerticalSolidActionList"/>
    <dgm:cxn modelId="{3A55DDDF-5C54-4AFF-B020-1792E0DB48A9}" srcId="{9BD9EE92-4BD7-4DF2-B81F-7979A92BE15C}" destId="{3D6AF245-C678-43EB-9682-5E9C91F1D469}" srcOrd="0" destOrd="0" parTransId="{CED86C5F-3715-4890-9380-E5743273C98D}" sibTransId="{A1903265-0E81-48B7-90BB-16D63E17E5E9}"/>
    <dgm:cxn modelId="{2FF220E3-E259-4DDC-91E2-AF7288DCFA9D}" type="presOf" srcId="{A37ABD63-48C0-4262-94C8-A90D754B9CD7}" destId="{5E5DC65E-DA5E-4BD2-AB2F-BDFCF412B892}" srcOrd="0" destOrd="0" presId="urn:microsoft.com/office/officeart/2016/7/layout/VerticalSolidActionList"/>
    <dgm:cxn modelId="{09467CE9-5EE8-4470-8C1C-6500B8F0C748}" srcId="{A37ABD63-48C0-4262-94C8-A90D754B9CD7}" destId="{B69043BB-FCC6-4409-8740-3EE2FAB641DE}" srcOrd="2" destOrd="0" parTransId="{DBB6743C-759E-4BD3-BA33-920320D32D97}" sibTransId="{9E44AF8E-7340-4CB8-A6BC-FF9EC7BEC9D3}"/>
    <dgm:cxn modelId="{468F0829-C54E-4BD0-892E-284F660E9014}" type="presParOf" srcId="{5E5DC65E-DA5E-4BD2-AB2F-BDFCF412B892}" destId="{FCEA05D4-04DB-4348-9A0F-43C1F99CA15C}" srcOrd="0" destOrd="0" presId="urn:microsoft.com/office/officeart/2016/7/layout/VerticalSolidActionList"/>
    <dgm:cxn modelId="{6A521810-4ADE-4E47-BD59-BAA9B7ADD9BD}" type="presParOf" srcId="{FCEA05D4-04DB-4348-9A0F-43C1F99CA15C}" destId="{AC0157D0-B81F-4C9E-9DBC-ABF988C9C9B1}" srcOrd="0" destOrd="0" presId="urn:microsoft.com/office/officeart/2016/7/layout/VerticalSolidActionList"/>
    <dgm:cxn modelId="{15FEA292-333A-4795-A6A5-9B8F61B6F309}" type="presParOf" srcId="{FCEA05D4-04DB-4348-9A0F-43C1F99CA15C}" destId="{03ABD77E-4D01-4510-AE91-023F552628F8}" srcOrd="1" destOrd="0" presId="urn:microsoft.com/office/officeart/2016/7/layout/VerticalSolidActionList"/>
    <dgm:cxn modelId="{7D52AA03-B66B-40F1-99B5-432F98D4382B}" type="presParOf" srcId="{5E5DC65E-DA5E-4BD2-AB2F-BDFCF412B892}" destId="{BD67600A-A69F-42A0-8A2E-E8E0C47F57FE}" srcOrd="1" destOrd="0" presId="urn:microsoft.com/office/officeart/2016/7/layout/VerticalSolidActionList"/>
    <dgm:cxn modelId="{FBB27488-E13F-44B1-A25E-122091BBB492}" type="presParOf" srcId="{5E5DC65E-DA5E-4BD2-AB2F-BDFCF412B892}" destId="{350DDD6B-24FF-454E-8E4B-72EBC0C4DDB4}" srcOrd="2" destOrd="0" presId="urn:microsoft.com/office/officeart/2016/7/layout/VerticalSolidActionList"/>
    <dgm:cxn modelId="{2152415E-DE49-44F0-B7C0-9313C98114B3}" type="presParOf" srcId="{350DDD6B-24FF-454E-8E4B-72EBC0C4DDB4}" destId="{127ED12C-6F2E-49AC-B071-3FCE0668BBBF}" srcOrd="0" destOrd="0" presId="urn:microsoft.com/office/officeart/2016/7/layout/VerticalSolidActionList"/>
    <dgm:cxn modelId="{4A2914D1-4650-4538-8F45-01E08314949D}" type="presParOf" srcId="{350DDD6B-24FF-454E-8E4B-72EBC0C4DDB4}" destId="{2A320F0D-778C-4F8A-975B-3C835E900C7E}" srcOrd="1" destOrd="0" presId="urn:microsoft.com/office/officeart/2016/7/layout/VerticalSolidActionList"/>
    <dgm:cxn modelId="{93135285-A6EE-4ED0-89D7-C204FCEC0577}" type="presParOf" srcId="{5E5DC65E-DA5E-4BD2-AB2F-BDFCF412B892}" destId="{06EC688D-B9E0-485D-B225-600FFBBE3899}" srcOrd="3" destOrd="0" presId="urn:microsoft.com/office/officeart/2016/7/layout/VerticalSolidActionList"/>
    <dgm:cxn modelId="{4BA16714-4C45-4902-AB3D-5D90F7E42270}" type="presParOf" srcId="{5E5DC65E-DA5E-4BD2-AB2F-BDFCF412B892}" destId="{EF69DDC9-A4A2-4278-9BA0-49627C2681AD}" srcOrd="4" destOrd="0" presId="urn:microsoft.com/office/officeart/2016/7/layout/VerticalSolidActionList"/>
    <dgm:cxn modelId="{143102ED-2492-4FCA-9200-F10900856715}" type="presParOf" srcId="{EF69DDC9-A4A2-4278-9BA0-49627C2681AD}" destId="{1E5A7F06-6CF9-4EA3-9B3F-E22FE9B92717}" srcOrd="0" destOrd="0" presId="urn:microsoft.com/office/officeart/2016/7/layout/VerticalSolidActionList"/>
    <dgm:cxn modelId="{4F8D8690-8A04-464C-9AF0-71F5FC4B1626}" type="presParOf" srcId="{EF69DDC9-A4A2-4278-9BA0-49627C2681AD}" destId="{4C626E5D-E17B-42A7-9E57-657BBD17F26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065ED-1FAA-4A53-8277-C85BDCCAF42F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66A305F-6C82-42DC-8ECC-D85EBE75E2C5}">
      <dgm:prSet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Attend</a:t>
          </a:r>
        </a:p>
      </dgm:t>
    </dgm:pt>
    <dgm:pt modelId="{75ECA759-8222-4F5C-97FE-4FCCB4E28160}" type="parTrans" cxnId="{9C51F70E-A347-4BC7-BF6C-9DA1DBEA6B27}">
      <dgm:prSet/>
      <dgm:spPr/>
      <dgm:t>
        <a:bodyPr/>
        <a:lstStyle/>
        <a:p>
          <a:endParaRPr lang="en-US"/>
        </a:p>
      </dgm:t>
    </dgm:pt>
    <dgm:pt modelId="{E3C67C27-4C99-4768-8255-3EBB95CDB418}" type="sibTrans" cxnId="{9C51F70E-A347-4BC7-BF6C-9DA1DBEA6B27}">
      <dgm:prSet/>
      <dgm:spPr/>
      <dgm:t>
        <a:bodyPr/>
        <a:lstStyle/>
        <a:p>
          <a:endParaRPr lang="en-US"/>
        </a:p>
      </dgm:t>
    </dgm:pt>
    <dgm:pt modelId="{E11DEA27-6734-469D-88FF-833A9A8E77F6}">
      <dgm:prSet custT="1"/>
      <dgm:spPr/>
      <dgm:t>
        <a:bodyPr/>
        <a:lstStyle/>
        <a:p>
          <a:r>
            <a:rPr lang="en-US" sz="2400" dirty="0"/>
            <a:t>Financial Aid Parent Night</a:t>
          </a:r>
        </a:p>
      </dgm:t>
    </dgm:pt>
    <dgm:pt modelId="{30B1E62D-07EA-435F-9D50-A2287803426A}" type="parTrans" cxnId="{DF5B1B2A-8A49-4481-B5F3-4F9DDBB169A1}">
      <dgm:prSet/>
      <dgm:spPr/>
      <dgm:t>
        <a:bodyPr/>
        <a:lstStyle/>
        <a:p>
          <a:endParaRPr lang="en-US"/>
        </a:p>
      </dgm:t>
    </dgm:pt>
    <dgm:pt modelId="{35A2473E-CBDB-4577-9E22-C4B69932819C}" type="sibTrans" cxnId="{DF5B1B2A-8A49-4481-B5F3-4F9DDBB169A1}">
      <dgm:prSet/>
      <dgm:spPr/>
      <dgm:t>
        <a:bodyPr/>
        <a:lstStyle/>
        <a:p>
          <a:endParaRPr lang="en-US"/>
        </a:p>
      </dgm:t>
    </dgm:pt>
    <dgm:pt modelId="{7ED4847E-A659-4096-9BCE-0BF7A0826A0A}">
      <dgm:prSet custT="1"/>
      <dgm:spPr>
        <a:solidFill>
          <a:srgbClr val="92D050"/>
        </a:solidFill>
        <a:ln w="22225" cap="rnd" cmpd="sng" algn="ctr">
          <a:solidFill>
            <a:prstClr val="black"/>
          </a:solidFill>
          <a:prstDash val="solid"/>
        </a:ln>
        <a:effectLst/>
      </dgm:spPr>
      <dgm:t>
        <a:bodyPr spcFirstLastPara="0" vert="horz" wrap="square" lIns="85899" tIns="125365" rIns="85899" bIns="125365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Gather</a:t>
          </a:r>
        </a:p>
      </dgm:t>
    </dgm:pt>
    <dgm:pt modelId="{F206FAE1-8D8F-4921-AB29-CDF245A7A2FF}" type="parTrans" cxnId="{41A92B6C-064D-419E-9557-822783494457}">
      <dgm:prSet/>
      <dgm:spPr/>
      <dgm:t>
        <a:bodyPr/>
        <a:lstStyle/>
        <a:p>
          <a:endParaRPr lang="en-US"/>
        </a:p>
      </dgm:t>
    </dgm:pt>
    <dgm:pt modelId="{441B811A-DCEA-49EF-82C3-C14D39F147C4}" type="sibTrans" cxnId="{41A92B6C-064D-419E-9557-822783494457}">
      <dgm:prSet/>
      <dgm:spPr/>
      <dgm:t>
        <a:bodyPr/>
        <a:lstStyle/>
        <a:p>
          <a:endParaRPr lang="en-US"/>
        </a:p>
      </dgm:t>
    </dgm:pt>
    <dgm:pt modelId="{54E27D6C-B7B9-4590-A30D-8D766435D875}">
      <dgm:prSet custT="1"/>
      <dgm:spPr/>
      <dgm:t>
        <a:bodyPr/>
        <a:lstStyle/>
        <a:p>
          <a:r>
            <a:rPr lang="en-US" sz="2400" dirty="0"/>
            <a:t>Information for FAFSA and TASFA</a:t>
          </a:r>
        </a:p>
      </dgm:t>
    </dgm:pt>
    <dgm:pt modelId="{C9D03EAF-7C37-442F-9862-90DE1812FC13}" type="parTrans" cxnId="{02727382-49F8-414C-8F96-F219E8D05543}">
      <dgm:prSet/>
      <dgm:spPr/>
      <dgm:t>
        <a:bodyPr/>
        <a:lstStyle/>
        <a:p>
          <a:endParaRPr lang="en-US"/>
        </a:p>
      </dgm:t>
    </dgm:pt>
    <dgm:pt modelId="{1137861E-5692-4B69-9C5D-A543E81ABF04}" type="sibTrans" cxnId="{02727382-49F8-414C-8F96-F219E8D05543}">
      <dgm:prSet/>
      <dgm:spPr/>
      <dgm:t>
        <a:bodyPr/>
        <a:lstStyle/>
        <a:p>
          <a:endParaRPr lang="en-US"/>
        </a:p>
      </dgm:t>
    </dgm:pt>
    <dgm:pt modelId="{6963A767-32DE-4444-AFC5-F089C689BF56}">
      <dgm:prSet custT="1"/>
      <dgm:spPr>
        <a:solidFill>
          <a:srgbClr val="92D050"/>
        </a:solidFill>
        <a:ln w="22225" cap="rnd" cmpd="sng" algn="ctr">
          <a:solidFill>
            <a:prstClr val="black"/>
          </a:solidFill>
          <a:prstDash val="solid"/>
        </a:ln>
        <a:effectLst/>
      </dgm:spPr>
      <dgm:t>
        <a:bodyPr spcFirstLastPara="0" vert="horz" wrap="square" lIns="85899" tIns="125365" rIns="85899" bIns="125365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Submit</a:t>
          </a:r>
        </a:p>
      </dgm:t>
    </dgm:pt>
    <dgm:pt modelId="{C9CD9EDC-E8D0-44BC-A9E3-ECA996518F89}" type="parTrans" cxnId="{7F473433-192B-4C1C-AB82-B4016B86F818}">
      <dgm:prSet/>
      <dgm:spPr/>
      <dgm:t>
        <a:bodyPr/>
        <a:lstStyle/>
        <a:p>
          <a:endParaRPr lang="en-US"/>
        </a:p>
      </dgm:t>
    </dgm:pt>
    <dgm:pt modelId="{B95F5013-2C6B-46CC-B302-223BC47E5483}" type="sibTrans" cxnId="{7F473433-192B-4C1C-AB82-B4016B86F818}">
      <dgm:prSet/>
      <dgm:spPr/>
      <dgm:t>
        <a:bodyPr/>
        <a:lstStyle/>
        <a:p>
          <a:endParaRPr lang="en-US"/>
        </a:p>
      </dgm:t>
    </dgm:pt>
    <dgm:pt modelId="{DE4AC490-5C75-48DE-AE76-694758346F25}">
      <dgm:prSet custT="1"/>
      <dgm:spPr/>
      <dgm:t>
        <a:bodyPr/>
        <a:lstStyle/>
        <a:p>
          <a:r>
            <a:rPr lang="en-US" sz="2400" dirty="0"/>
            <a:t>Scholarship Applications </a:t>
          </a:r>
        </a:p>
      </dgm:t>
    </dgm:pt>
    <dgm:pt modelId="{84DA10D0-2051-4FBE-9016-0918E0FAB409}" type="parTrans" cxnId="{B5814CC6-CD07-46DD-8C13-9CADE91A4470}">
      <dgm:prSet/>
      <dgm:spPr/>
      <dgm:t>
        <a:bodyPr/>
        <a:lstStyle/>
        <a:p>
          <a:endParaRPr lang="en-US"/>
        </a:p>
      </dgm:t>
    </dgm:pt>
    <dgm:pt modelId="{3905BA59-2819-48B1-97B6-03945F592ABC}" type="sibTrans" cxnId="{B5814CC6-CD07-46DD-8C13-9CADE91A4470}">
      <dgm:prSet/>
      <dgm:spPr/>
      <dgm:t>
        <a:bodyPr/>
        <a:lstStyle/>
        <a:p>
          <a:endParaRPr lang="en-US"/>
        </a:p>
      </dgm:t>
    </dgm:pt>
    <dgm:pt modelId="{6B210378-8D68-4EA2-8955-014507BE631F}">
      <dgm:prSet custT="1"/>
      <dgm:spPr/>
      <dgm:t>
        <a:bodyPr/>
        <a:lstStyle/>
        <a:p>
          <a:r>
            <a:rPr lang="en-US" sz="1800" dirty="0"/>
            <a:t>(Jack Kent Cooke, Terry Foundation, Dell, etc.)</a:t>
          </a:r>
        </a:p>
      </dgm:t>
    </dgm:pt>
    <dgm:pt modelId="{270BF2F5-31A7-4D83-85F8-C1960CB0BBBB}" type="parTrans" cxnId="{9DB45555-2B82-4607-85CE-04F3927249EF}">
      <dgm:prSet/>
      <dgm:spPr/>
      <dgm:t>
        <a:bodyPr/>
        <a:lstStyle/>
        <a:p>
          <a:endParaRPr lang="en-US"/>
        </a:p>
      </dgm:t>
    </dgm:pt>
    <dgm:pt modelId="{818E2A54-5A4B-4A8E-A178-B48596B11AF7}" type="sibTrans" cxnId="{9DB45555-2B82-4607-85CE-04F3927249EF}">
      <dgm:prSet/>
      <dgm:spPr/>
      <dgm:t>
        <a:bodyPr/>
        <a:lstStyle/>
        <a:p>
          <a:endParaRPr lang="en-US"/>
        </a:p>
      </dgm:t>
    </dgm:pt>
    <dgm:pt modelId="{BC10E8E4-961D-4710-BB3D-208941AABE4C}" type="pres">
      <dgm:prSet presAssocID="{60C065ED-1FAA-4A53-8277-C85BDCCAF42F}" presName="Name0" presStyleCnt="0">
        <dgm:presLayoutVars>
          <dgm:dir/>
          <dgm:animLvl val="lvl"/>
          <dgm:resizeHandles val="exact"/>
        </dgm:presLayoutVars>
      </dgm:prSet>
      <dgm:spPr/>
    </dgm:pt>
    <dgm:pt modelId="{4F778213-2367-42A2-A6EB-00EFBD2ABBBC}" type="pres">
      <dgm:prSet presAssocID="{F66A305F-6C82-42DC-8ECC-D85EBE75E2C5}" presName="linNode" presStyleCnt="0"/>
      <dgm:spPr/>
    </dgm:pt>
    <dgm:pt modelId="{39BE163F-3E6A-4522-B08B-7CD53F28DD8F}" type="pres">
      <dgm:prSet presAssocID="{F66A305F-6C82-42DC-8ECC-D85EBE75E2C5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53330632-E07C-44F4-BCA0-BD3528D8EDA1}" type="pres">
      <dgm:prSet presAssocID="{F66A305F-6C82-42DC-8ECC-D85EBE75E2C5}" presName="descendantText" presStyleLbl="alignAccFollowNode1" presStyleIdx="0" presStyleCnt="3">
        <dgm:presLayoutVars>
          <dgm:bulletEnabled/>
        </dgm:presLayoutVars>
      </dgm:prSet>
      <dgm:spPr/>
    </dgm:pt>
    <dgm:pt modelId="{15DD1843-55D8-4D8C-AED1-1ED75779034B}" type="pres">
      <dgm:prSet presAssocID="{E3C67C27-4C99-4768-8255-3EBB95CDB418}" presName="sp" presStyleCnt="0"/>
      <dgm:spPr/>
    </dgm:pt>
    <dgm:pt modelId="{E4841D39-5E0D-45E2-B222-C4015B620EB5}" type="pres">
      <dgm:prSet presAssocID="{7ED4847E-A659-4096-9BCE-0BF7A0826A0A}" presName="linNode" presStyleCnt="0"/>
      <dgm:spPr/>
    </dgm:pt>
    <dgm:pt modelId="{ACEA33A7-CF31-409B-B333-26728BBF03D3}" type="pres">
      <dgm:prSet presAssocID="{7ED4847E-A659-4096-9BCE-0BF7A0826A0A}" presName="parentText" presStyleLbl="alignNode1" presStyleIdx="1" presStyleCnt="3">
        <dgm:presLayoutVars>
          <dgm:chMax val="1"/>
          <dgm:bulletEnabled/>
        </dgm:presLayoutVars>
      </dgm:prSet>
      <dgm:spPr>
        <a:xfrm>
          <a:off x="0" y="1346551"/>
          <a:ext cx="1623291" cy="1269163"/>
        </a:xfrm>
        <a:prstGeom prst="rect">
          <a:avLst/>
        </a:prstGeom>
      </dgm:spPr>
    </dgm:pt>
    <dgm:pt modelId="{F32C5BBD-3DA3-4A62-91DD-E64409FF57E3}" type="pres">
      <dgm:prSet presAssocID="{7ED4847E-A659-4096-9BCE-0BF7A0826A0A}" presName="descendantText" presStyleLbl="alignAccFollowNode1" presStyleIdx="1" presStyleCnt="3">
        <dgm:presLayoutVars>
          <dgm:bulletEnabled/>
        </dgm:presLayoutVars>
      </dgm:prSet>
      <dgm:spPr/>
    </dgm:pt>
    <dgm:pt modelId="{3166822F-2068-4DC2-91B4-791DED100E39}" type="pres">
      <dgm:prSet presAssocID="{441B811A-DCEA-49EF-82C3-C14D39F147C4}" presName="sp" presStyleCnt="0"/>
      <dgm:spPr/>
    </dgm:pt>
    <dgm:pt modelId="{476FB25A-1AE9-47F6-88B8-F92C5BC95F3B}" type="pres">
      <dgm:prSet presAssocID="{6963A767-32DE-4444-AFC5-F089C689BF56}" presName="linNode" presStyleCnt="0"/>
      <dgm:spPr/>
    </dgm:pt>
    <dgm:pt modelId="{97F041D1-0C1C-46EA-9794-91ECE0EB006D}" type="pres">
      <dgm:prSet presAssocID="{6963A767-32DE-4444-AFC5-F089C689BF56}" presName="parentText" presStyleLbl="alignNode1" presStyleIdx="2" presStyleCnt="3">
        <dgm:presLayoutVars>
          <dgm:chMax val="1"/>
          <dgm:bulletEnabled/>
        </dgm:presLayoutVars>
      </dgm:prSet>
      <dgm:spPr>
        <a:xfrm>
          <a:off x="0" y="2691864"/>
          <a:ext cx="1623291" cy="1269163"/>
        </a:xfrm>
        <a:prstGeom prst="rect">
          <a:avLst/>
        </a:prstGeom>
      </dgm:spPr>
    </dgm:pt>
    <dgm:pt modelId="{5A47E37F-32FD-4B6E-8242-A865C7D35A01}" type="pres">
      <dgm:prSet presAssocID="{6963A767-32DE-4444-AFC5-F089C689BF5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9C51F70E-A347-4BC7-BF6C-9DA1DBEA6B27}" srcId="{60C065ED-1FAA-4A53-8277-C85BDCCAF42F}" destId="{F66A305F-6C82-42DC-8ECC-D85EBE75E2C5}" srcOrd="0" destOrd="0" parTransId="{75ECA759-8222-4F5C-97FE-4FCCB4E28160}" sibTransId="{E3C67C27-4C99-4768-8255-3EBB95CDB418}"/>
    <dgm:cxn modelId="{96F47417-0394-4AFC-8107-3FF3E9E1C9E4}" type="presOf" srcId="{6B210378-8D68-4EA2-8955-014507BE631F}" destId="{5A47E37F-32FD-4B6E-8242-A865C7D35A01}" srcOrd="0" destOrd="1" presId="urn:microsoft.com/office/officeart/2016/7/layout/VerticalSolidActionList"/>
    <dgm:cxn modelId="{DF5B1B2A-8A49-4481-B5F3-4F9DDBB169A1}" srcId="{F66A305F-6C82-42DC-8ECC-D85EBE75E2C5}" destId="{E11DEA27-6734-469D-88FF-833A9A8E77F6}" srcOrd="0" destOrd="0" parTransId="{30B1E62D-07EA-435F-9D50-A2287803426A}" sibTransId="{35A2473E-CBDB-4577-9E22-C4B69932819C}"/>
    <dgm:cxn modelId="{7F473433-192B-4C1C-AB82-B4016B86F818}" srcId="{60C065ED-1FAA-4A53-8277-C85BDCCAF42F}" destId="{6963A767-32DE-4444-AFC5-F089C689BF56}" srcOrd="2" destOrd="0" parTransId="{C9CD9EDC-E8D0-44BC-A9E3-ECA996518F89}" sibTransId="{B95F5013-2C6B-46CC-B302-223BC47E5483}"/>
    <dgm:cxn modelId="{9128E15D-7094-4C6B-9272-F957E0CF45B7}" type="presOf" srcId="{6963A767-32DE-4444-AFC5-F089C689BF56}" destId="{97F041D1-0C1C-46EA-9794-91ECE0EB006D}" srcOrd="0" destOrd="0" presId="urn:microsoft.com/office/officeart/2016/7/layout/VerticalSolidActionList"/>
    <dgm:cxn modelId="{41A92B6C-064D-419E-9557-822783494457}" srcId="{60C065ED-1FAA-4A53-8277-C85BDCCAF42F}" destId="{7ED4847E-A659-4096-9BCE-0BF7A0826A0A}" srcOrd="1" destOrd="0" parTransId="{F206FAE1-8D8F-4921-AB29-CDF245A7A2FF}" sibTransId="{441B811A-DCEA-49EF-82C3-C14D39F147C4}"/>
    <dgm:cxn modelId="{5ACDEB54-ED7C-4C5E-8B35-3FA2FF3E1F5D}" type="presOf" srcId="{F66A305F-6C82-42DC-8ECC-D85EBE75E2C5}" destId="{39BE163F-3E6A-4522-B08B-7CD53F28DD8F}" srcOrd="0" destOrd="0" presId="urn:microsoft.com/office/officeart/2016/7/layout/VerticalSolidActionList"/>
    <dgm:cxn modelId="{9DB45555-2B82-4607-85CE-04F3927249EF}" srcId="{DE4AC490-5C75-48DE-AE76-694758346F25}" destId="{6B210378-8D68-4EA2-8955-014507BE631F}" srcOrd="0" destOrd="0" parTransId="{270BF2F5-31A7-4D83-85F8-C1960CB0BBBB}" sibTransId="{818E2A54-5A4B-4A8E-A178-B48596B11AF7}"/>
    <dgm:cxn modelId="{F083C97B-8F01-4695-B7B2-844A0DF49250}" type="presOf" srcId="{E11DEA27-6734-469D-88FF-833A9A8E77F6}" destId="{53330632-E07C-44F4-BCA0-BD3528D8EDA1}" srcOrd="0" destOrd="0" presId="urn:microsoft.com/office/officeart/2016/7/layout/VerticalSolidActionList"/>
    <dgm:cxn modelId="{8BF10482-6672-454D-A134-2974BE6D2765}" type="presOf" srcId="{60C065ED-1FAA-4A53-8277-C85BDCCAF42F}" destId="{BC10E8E4-961D-4710-BB3D-208941AABE4C}" srcOrd="0" destOrd="0" presId="urn:microsoft.com/office/officeart/2016/7/layout/VerticalSolidActionList"/>
    <dgm:cxn modelId="{02727382-49F8-414C-8F96-F219E8D05543}" srcId="{7ED4847E-A659-4096-9BCE-0BF7A0826A0A}" destId="{54E27D6C-B7B9-4590-A30D-8D766435D875}" srcOrd="0" destOrd="0" parTransId="{C9D03EAF-7C37-442F-9862-90DE1812FC13}" sibTransId="{1137861E-5692-4B69-9C5D-A543E81ABF04}"/>
    <dgm:cxn modelId="{6E0409A9-C557-4463-A4DE-EBF35F33F26B}" type="presOf" srcId="{7ED4847E-A659-4096-9BCE-0BF7A0826A0A}" destId="{ACEA33A7-CF31-409B-B333-26728BBF03D3}" srcOrd="0" destOrd="0" presId="urn:microsoft.com/office/officeart/2016/7/layout/VerticalSolidActionList"/>
    <dgm:cxn modelId="{B5814CC6-CD07-46DD-8C13-9CADE91A4470}" srcId="{6963A767-32DE-4444-AFC5-F089C689BF56}" destId="{DE4AC490-5C75-48DE-AE76-694758346F25}" srcOrd="0" destOrd="0" parTransId="{84DA10D0-2051-4FBE-9016-0918E0FAB409}" sibTransId="{3905BA59-2819-48B1-97B6-03945F592ABC}"/>
    <dgm:cxn modelId="{B758FED0-70D1-4CD2-AA56-A9CE90DFC689}" type="presOf" srcId="{54E27D6C-B7B9-4590-A30D-8D766435D875}" destId="{F32C5BBD-3DA3-4A62-91DD-E64409FF57E3}" srcOrd="0" destOrd="0" presId="urn:microsoft.com/office/officeart/2016/7/layout/VerticalSolidActionList"/>
    <dgm:cxn modelId="{D78591D9-7A4E-45C7-B23A-661F331086AD}" type="presOf" srcId="{DE4AC490-5C75-48DE-AE76-694758346F25}" destId="{5A47E37F-32FD-4B6E-8242-A865C7D35A01}" srcOrd="0" destOrd="0" presId="urn:microsoft.com/office/officeart/2016/7/layout/VerticalSolidActionList"/>
    <dgm:cxn modelId="{CF13F6AA-674A-4091-80C2-D41FD199F7AF}" type="presParOf" srcId="{BC10E8E4-961D-4710-BB3D-208941AABE4C}" destId="{4F778213-2367-42A2-A6EB-00EFBD2ABBBC}" srcOrd="0" destOrd="0" presId="urn:microsoft.com/office/officeart/2016/7/layout/VerticalSolidActionList"/>
    <dgm:cxn modelId="{FC776D5B-EE6E-44D4-971F-4799018160A0}" type="presParOf" srcId="{4F778213-2367-42A2-A6EB-00EFBD2ABBBC}" destId="{39BE163F-3E6A-4522-B08B-7CD53F28DD8F}" srcOrd="0" destOrd="0" presId="urn:microsoft.com/office/officeart/2016/7/layout/VerticalSolidActionList"/>
    <dgm:cxn modelId="{CA6FABE8-937B-4829-AB8A-85D0BBEF33FE}" type="presParOf" srcId="{4F778213-2367-42A2-A6EB-00EFBD2ABBBC}" destId="{53330632-E07C-44F4-BCA0-BD3528D8EDA1}" srcOrd="1" destOrd="0" presId="urn:microsoft.com/office/officeart/2016/7/layout/VerticalSolidActionList"/>
    <dgm:cxn modelId="{CFBBDF74-BE9F-4CBB-96DE-29F838A7ADE2}" type="presParOf" srcId="{BC10E8E4-961D-4710-BB3D-208941AABE4C}" destId="{15DD1843-55D8-4D8C-AED1-1ED75779034B}" srcOrd="1" destOrd="0" presId="urn:microsoft.com/office/officeart/2016/7/layout/VerticalSolidActionList"/>
    <dgm:cxn modelId="{8EFCE6BB-7621-40FE-9FF5-B9ADB25F45E2}" type="presParOf" srcId="{BC10E8E4-961D-4710-BB3D-208941AABE4C}" destId="{E4841D39-5E0D-45E2-B222-C4015B620EB5}" srcOrd="2" destOrd="0" presId="urn:microsoft.com/office/officeart/2016/7/layout/VerticalSolidActionList"/>
    <dgm:cxn modelId="{01040DE2-8C7D-4E0D-8A17-AD4E4BDF4590}" type="presParOf" srcId="{E4841D39-5E0D-45E2-B222-C4015B620EB5}" destId="{ACEA33A7-CF31-409B-B333-26728BBF03D3}" srcOrd="0" destOrd="0" presId="urn:microsoft.com/office/officeart/2016/7/layout/VerticalSolidActionList"/>
    <dgm:cxn modelId="{09AFAF84-B63A-4952-B97A-365FE0AA76BE}" type="presParOf" srcId="{E4841D39-5E0D-45E2-B222-C4015B620EB5}" destId="{F32C5BBD-3DA3-4A62-91DD-E64409FF57E3}" srcOrd="1" destOrd="0" presId="urn:microsoft.com/office/officeart/2016/7/layout/VerticalSolidActionList"/>
    <dgm:cxn modelId="{5519EA27-4D73-4D87-9C22-FA6FF2021B6D}" type="presParOf" srcId="{BC10E8E4-961D-4710-BB3D-208941AABE4C}" destId="{3166822F-2068-4DC2-91B4-791DED100E39}" srcOrd="3" destOrd="0" presId="urn:microsoft.com/office/officeart/2016/7/layout/VerticalSolidActionList"/>
    <dgm:cxn modelId="{7A6D9778-BB4D-4639-9E68-B3BBE445F4DF}" type="presParOf" srcId="{BC10E8E4-961D-4710-BB3D-208941AABE4C}" destId="{476FB25A-1AE9-47F6-88B8-F92C5BC95F3B}" srcOrd="4" destOrd="0" presId="urn:microsoft.com/office/officeart/2016/7/layout/VerticalSolidActionList"/>
    <dgm:cxn modelId="{6716A102-1BD4-4320-A74E-A37384B57104}" type="presParOf" srcId="{476FB25A-1AE9-47F6-88B8-F92C5BC95F3B}" destId="{97F041D1-0C1C-46EA-9794-91ECE0EB006D}" srcOrd="0" destOrd="0" presId="urn:microsoft.com/office/officeart/2016/7/layout/VerticalSolidActionList"/>
    <dgm:cxn modelId="{FC38F972-9626-42C7-B758-033AA682E986}" type="presParOf" srcId="{476FB25A-1AE9-47F6-88B8-F92C5BC95F3B}" destId="{5A47E37F-32FD-4B6E-8242-A865C7D35A0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BC299-D046-4772-9DA3-FBD1B93163D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26E5FC7-376B-4B19-B6C3-6BC4185C05C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/>
            <a:t>Submit College Admission Applications</a:t>
          </a:r>
        </a:p>
      </dgm:t>
    </dgm:pt>
    <dgm:pt modelId="{890B2E16-F7B6-4164-AFF0-CC56E0191F22}" type="parTrans" cxnId="{B8B5BECE-85C0-41C5-856B-D97D6CDBD737}">
      <dgm:prSet/>
      <dgm:spPr/>
      <dgm:t>
        <a:bodyPr/>
        <a:lstStyle/>
        <a:p>
          <a:endParaRPr lang="en-US"/>
        </a:p>
      </dgm:t>
    </dgm:pt>
    <dgm:pt modelId="{1F97C9D2-D30C-45C7-906C-4864E03F3A62}" type="sibTrans" cxnId="{B8B5BECE-85C0-41C5-856B-D97D6CDBD737}">
      <dgm:prSet/>
      <dgm:spPr/>
      <dgm:t>
        <a:bodyPr/>
        <a:lstStyle/>
        <a:p>
          <a:endParaRPr lang="en-US"/>
        </a:p>
      </dgm:t>
    </dgm:pt>
    <dgm:pt modelId="{35C4744E-4EE2-4EE6-AD13-4EBA2864222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/>
            <a:t>Participate in College March    </a:t>
          </a:r>
        </a:p>
        <a:p>
          <a:pPr>
            <a:lnSpc>
              <a:spcPct val="100000"/>
            </a:lnSpc>
            <a:defRPr cap="all"/>
          </a:pPr>
          <a:r>
            <a:rPr lang="en-US" sz="2400" dirty="0"/>
            <a:t>8 Dec. </a:t>
          </a:r>
        </a:p>
      </dgm:t>
    </dgm:pt>
    <dgm:pt modelId="{2E8DE296-01E0-46AB-8B85-63FEC5080709}" type="parTrans" cxnId="{015F0440-DBFB-4038-B08D-3D4291A47299}">
      <dgm:prSet/>
      <dgm:spPr/>
      <dgm:t>
        <a:bodyPr/>
        <a:lstStyle/>
        <a:p>
          <a:endParaRPr lang="en-US"/>
        </a:p>
      </dgm:t>
    </dgm:pt>
    <dgm:pt modelId="{67E070F2-BD72-4C3F-888E-611B91ECB319}" type="sibTrans" cxnId="{015F0440-DBFB-4038-B08D-3D4291A47299}">
      <dgm:prSet/>
      <dgm:spPr/>
      <dgm:t>
        <a:bodyPr/>
        <a:lstStyle/>
        <a:p>
          <a:endParaRPr lang="en-US"/>
        </a:p>
      </dgm:t>
    </dgm:pt>
    <dgm:pt modelId="{DE109752-73CE-4F09-9D63-3D293E35A0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/>
            <a:t>Submit Admission Decision and Scholarship Award Letters  |  Due:  20 Dec. </a:t>
          </a:r>
        </a:p>
      </dgm:t>
    </dgm:pt>
    <dgm:pt modelId="{5625AB19-F8BA-490F-9495-DFA7B1142852}" type="parTrans" cxnId="{B4D23D38-A359-4DA0-AE78-0BAC5DB932C6}">
      <dgm:prSet/>
      <dgm:spPr/>
      <dgm:t>
        <a:bodyPr/>
        <a:lstStyle/>
        <a:p>
          <a:endParaRPr lang="en-US"/>
        </a:p>
      </dgm:t>
    </dgm:pt>
    <dgm:pt modelId="{70299822-69DB-4401-9B56-2100BB9BDBE3}" type="sibTrans" cxnId="{B4D23D38-A359-4DA0-AE78-0BAC5DB932C6}">
      <dgm:prSet/>
      <dgm:spPr/>
      <dgm:t>
        <a:bodyPr/>
        <a:lstStyle/>
        <a:p>
          <a:endParaRPr lang="en-US"/>
        </a:p>
      </dgm:t>
    </dgm:pt>
    <dgm:pt modelId="{3C9CC3A5-1BA5-42B4-94D2-6EF86327044A}" type="pres">
      <dgm:prSet presAssocID="{13FBC299-D046-4772-9DA3-FBD1B93163DA}" presName="root" presStyleCnt="0">
        <dgm:presLayoutVars>
          <dgm:dir/>
          <dgm:resizeHandles val="exact"/>
        </dgm:presLayoutVars>
      </dgm:prSet>
      <dgm:spPr/>
    </dgm:pt>
    <dgm:pt modelId="{504868C6-C0AA-4480-BA2F-9F5B23D05F21}" type="pres">
      <dgm:prSet presAssocID="{D26E5FC7-376B-4B19-B6C3-6BC4185C05C5}" presName="compNode" presStyleCnt="0"/>
      <dgm:spPr/>
    </dgm:pt>
    <dgm:pt modelId="{2A3CAAB6-564A-4664-A9B1-BD032F9E3F99}" type="pres">
      <dgm:prSet presAssocID="{D26E5FC7-376B-4B19-B6C3-6BC4185C05C5}" presName="iconBgRect" presStyleLbl="bgShp" presStyleIdx="0" presStyleCnt="3"/>
      <dgm:spPr>
        <a:solidFill>
          <a:schemeClr val="bg1"/>
        </a:solidFill>
      </dgm:spPr>
    </dgm:pt>
    <dgm:pt modelId="{7C286A92-2B29-42D6-923E-090820A3884C}" type="pres">
      <dgm:prSet presAssocID="{D26E5FC7-376B-4B19-B6C3-6BC4185C05C5}" presName="iconRect" presStyleLbl="node1" presStyleIdx="0" presStyleCnt="3" custScaleX="134985" custScaleY="129836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2B9DB07-54B2-4B02-90A8-2BF832FC5878}" type="pres">
      <dgm:prSet presAssocID="{D26E5FC7-376B-4B19-B6C3-6BC4185C05C5}" presName="spaceRect" presStyleCnt="0"/>
      <dgm:spPr/>
    </dgm:pt>
    <dgm:pt modelId="{795DCD9C-2845-4D9E-8165-085158C2FD9D}" type="pres">
      <dgm:prSet presAssocID="{D26E5FC7-376B-4B19-B6C3-6BC4185C05C5}" presName="textRect" presStyleLbl="revTx" presStyleIdx="0" presStyleCnt="3">
        <dgm:presLayoutVars>
          <dgm:chMax val="1"/>
          <dgm:chPref val="1"/>
        </dgm:presLayoutVars>
      </dgm:prSet>
      <dgm:spPr/>
    </dgm:pt>
    <dgm:pt modelId="{B173FDE2-DC6E-475B-81D6-3EA98D02EFCD}" type="pres">
      <dgm:prSet presAssocID="{1F97C9D2-D30C-45C7-906C-4864E03F3A62}" presName="sibTrans" presStyleCnt="0"/>
      <dgm:spPr/>
    </dgm:pt>
    <dgm:pt modelId="{51620EE0-4185-4A2B-AF0F-DC2B35743232}" type="pres">
      <dgm:prSet presAssocID="{35C4744E-4EE2-4EE6-AD13-4EBA2864222D}" presName="compNode" presStyleCnt="0"/>
      <dgm:spPr/>
    </dgm:pt>
    <dgm:pt modelId="{6BF2D15A-2E14-466C-BB59-31713C78178D}" type="pres">
      <dgm:prSet presAssocID="{35C4744E-4EE2-4EE6-AD13-4EBA2864222D}" presName="iconBgRect" presStyleLbl="bgShp" presStyleIdx="1" presStyleCnt="3"/>
      <dgm:spPr>
        <a:solidFill>
          <a:schemeClr val="bg1"/>
        </a:solidFill>
      </dgm:spPr>
    </dgm:pt>
    <dgm:pt modelId="{FE13B81B-7E29-4EE6-BDEE-93F6EC0B2F68}" type="pres">
      <dgm:prSet presAssocID="{35C4744E-4EE2-4EE6-AD13-4EBA2864222D}" presName="iconRect" presStyleLbl="node1" presStyleIdx="1" presStyleCnt="3" custScaleX="132670" custScaleY="1229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3E25F79-38A6-4293-9E00-B53B1702E6F8}" type="pres">
      <dgm:prSet presAssocID="{35C4744E-4EE2-4EE6-AD13-4EBA2864222D}" presName="spaceRect" presStyleCnt="0"/>
      <dgm:spPr/>
    </dgm:pt>
    <dgm:pt modelId="{D6B27D44-5121-4537-A3CD-07708FD6FE9F}" type="pres">
      <dgm:prSet presAssocID="{35C4744E-4EE2-4EE6-AD13-4EBA2864222D}" presName="textRect" presStyleLbl="revTx" presStyleIdx="1" presStyleCnt="3">
        <dgm:presLayoutVars>
          <dgm:chMax val="1"/>
          <dgm:chPref val="1"/>
        </dgm:presLayoutVars>
      </dgm:prSet>
      <dgm:spPr/>
    </dgm:pt>
    <dgm:pt modelId="{E7869576-5168-466F-B89D-777353D975D5}" type="pres">
      <dgm:prSet presAssocID="{67E070F2-BD72-4C3F-888E-611B91ECB319}" presName="sibTrans" presStyleCnt="0"/>
      <dgm:spPr/>
    </dgm:pt>
    <dgm:pt modelId="{76AAA579-C793-4220-A619-CD28B2594763}" type="pres">
      <dgm:prSet presAssocID="{DE109752-73CE-4F09-9D63-3D293E35A0E6}" presName="compNode" presStyleCnt="0"/>
      <dgm:spPr/>
    </dgm:pt>
    <dgm:pt modelId="{6DA05E84-F4F3-4DC3-9789-7EA6B4339F5B}" type="pres">
      <dgm:prSet presAssocID="{DE109752-73CE-4F09-9D63-3D293E35A0E6}" presName="iconBgRect" presStyleLbl="bgShp" presStyleIdx="2" presStyleCnt="3"/>
      <dgm:spPr>
        <a:solidFill>
          <a:schemeClr val="bg1"/>
        </a:solidFill>
      </dgm:spPr>
    </dgm:pt>
    <dgm:pt modelId="{789E8D02-9A9D-4C94-B08D-382425E45B67}" type="pres">
      <dgm:prSet presAssocID="{DE109752-73CE-4F09-9D63-3D293E35A0E6}" presName="iconRect" presStyleLbl="node1" presStyleIdx="2" presStyleCnt="3" custScaleX="141891" custScaleY="115992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>
          <a:noFill/>
        </a:ln>
      </dgm:spPr>
    </dgm:pt>
    <dgm:pt modelId="{A756D2C1-52E1-435B-BDE0-8B76DDA388BD}" type="pres">
      <dgm:prSet presAssocID="{DE109752-73CE-4F09-9D63-3D293E35A0E6}" presName="spaceRect" presStyleCnt="0"/>
      <dgm:spPr/>
    </dgm:pt>
    <dgm:pt modelId="{BE985B98-EB17-4623-9231-115AC96141B8}" type="pres">
      <dgm:prSet presAssocID="{DE109752-73CE-4F09-9D63-3D293E35A0E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B7AE22-E9EB-47EC-B1B8-81B56AA19920}" type="presOf" srcId="{13FBC299-D046-4772-9DA3-FBD1B93163DA}" destId="{3C9CC3A5-1BA5-42B4-94D2-6EF86327044A}" srcOrd="0" destOrd="0" presId="urn:microsoft.com/office/officeart/2018/5/layout/IconCircleLabelList"/>
    <dgm:cxn modelId="{A48FCC37-2451-4F2E-BD74-1DA43FB0F9BF}" type="presOf" srcId="{DE109752-73CE-4F09-9D63-3D293E35A0E6}" destId="{BE985B98-EB17-4623-9231-115AC96141B8}" srcOrd="0" destOrd="0" presId="urn:microsoft.com/office/officeart/2018/5/layout/IconCircleLabelList"/>
    <dgm:cxn modelId="{B4D23D38-A359-4DA0-AE78-0BAC5DB932C6}" srcId="{13FBC299-D046-4772-9DA3-FBD1B93163DA}" destId="{DE109752-73CE-4F09-9D63-3D293E35A0E6}" srcOrd="2" destOrd="0" parTransId="{5625AB19-F8BA-490F-9495-DFA7B1142852}" sibTransId="{70299822-69DB-4401-9B56-2100BB9BDBE3}"/>
    <dgm:cxn modelId="{015F0440-DBFB-4038-B08D-3D4291A47299}" srcId="{13FBC299-D046-4772-9DA3-FBD1B93163DA}" destId="{35C4744E-4EE2-4EE6-AD13-4EBA2864222D}" srcOrd="1" destOrd="0" parTransId="{2E8DE296-01E0-46AB-8B85-63FEC5080709}" sibTransId="{67E070F2-BD72-4C3F-888E-611B91ECB319}"/>
    <dgm:cxn modelId="{C8495E6C-A310-4728-AAF2-D263FFBC5A6F}" type="presOf" srcId="{35C4744E-4EE2-4EE6-AD13-4EBA2864222D}" destId="{D6B27D44-5121-4537-A3CD-07708FD6FE9F}" srcOrd="0" destOrd="0" presId="urn:microsoft.com/office/officeart/2018/5/layout/IconCircleLabelList"/>
    <dgm:cxn modelId="{B8B5BECE-85C0-41C5-856B-D97D6CDBD737}" srcId="{13FBC299-D046-4772-9DA3-FBD1B93163DA}" destId="{D26E5FC7-376B-4B19-B6C3-6BC4185C05C5}" srcOrd="0" destOrd="0" parTransId="{890B2E16-F7B6-4164-AFF0-CC56E0191F22}" sibTransId="{1F97C9D2-D30C-45C7-906C-4864E03F3A62}"/>
    <dgm:cxn modelId="{6F6D42F0-80E2-4AFA-B868-044FD0FF55D0}" type="presOf" srcId="{D26E5FC7-376B-4B19-B6C3-6BC4185C05C5}" destId="{795DCD9C-2845-4D9E-8165-085158C2FD9D}" srcOrd="0" destOrd="0" presId="urn:microsoft.com/office/officeart/2018/5/layout/IconCircleLabelList"/>
    <dgm:cxn modelId="{3AE2FB42-2895-48CE-8E13-7FF44475B1C9}" type="presParOf" srcId="{3C9CC3A5-1BA5-42B4-94D2-6EF86327044A}" destId="{504868C6-C0AA-4480-BA2F-9F5B23D05F21}" srcOrd="0" destOrd="0" presId="urn:microsoft.com/office/officeart/2018/5/layout/IconCircleLabelList"/>
    <dgm:cxn modelId="{72B8A3ED-BEF7-4E6A-A87A-E2CE7E3BAC34}" type="presParOf" srcId="{504868C6-C0AA-4480-BA2F-9F5B23D05F21}" destId="{2A3CAAB6-564A-4664-A9B1-BD032F9E3F99}" srcOrd="0" destOrd="0" presId="urn:microsoft.com/office/officeart/2018/5/layout/IconCircleLabelList"/>
    <dgm:cxn modelId="{3BD0DE55-CC8A-490A-8E91-33B50FCA1B7A}" type="presParOf" srcId="{504868C6-C0AA-4480-BA2F-9F5B23D05F21}" destId="{7C286A92-2B29-42D6-923E-090820A3884C}" srcOrd="1" destOrd="0" presId="urn:microsoft.com/office/officeart/2018/5/layout/IconCircleLabelList"/>
    <dgm:cxn modelId="{B6C412A6-B02C-45B7-B630-32CCD3B714D7}" type="presParOf" srcId="{504868C6-C0AA-4480-BA2F-9F5B23D05F21}" destId="{D2B9DB07-54B2-4B02-90A8-2BF832FC5878}" srcOrd="2" destOrd="0" presId="urn:microsoft.com/office/officeart/2018/5/layout/IconCircleLabelList"/>
    <dgm:cxn modelId="{93BF85A0-1B26-4598-A83C-21B283FFBE2C}" type="presParOf" srcId="{504868C6-C0AA-4480-BA2F-9F5B23D05F21}" destId="{795DCD9C-2845-4D9E-8165-085158C2FD9D}" srcOrd="3" destOrd="0" presId="urn:microsoft.com/office/officeart/2018/5/layout/IconCircleLabelList"/>
    <dgm:cxn modelId="{69AB0A28-879C-4F8F-8FFE-D57CE19EE7FB}" type="presParOf" srcId="{3C9CC3A5-1BA5-42B4-94D2-6EF86327044A}" destId="{B173FDE2-DC6E-475B-81D6-3EA98D02EFCD}" srcOrd="1" destOrd="0" presId="urn:microsoft.com/office/officeart/2018/5/layout/IconCircleLabelList"/>
    <dgm:cxn modelId="{607F439F-59F9-40A0-9E6D-2C3994C7BC93}" type="presParOf" srcId="{3C9CC3A5-1BA5-42B4-94D2-6EF86327044A}" destId="{51620EE0-4185-4A2B-AF0F-DC2B35743232}" srcOrd="2" destOrd="0" presId="urn:microsoft.com/office/officeart/2018/5/layout/IconCircleLabelList"/>
    <dgm:cxn modelId="{1781B4C4-4006-4DFC-B27A-BF1BF874189F}" type="presParOf" srcId="{51620EE0-4185-4A2B-AF0F-DC2B35743232}" destId="{6BF2D15A-2E14-466C-BB59-31713C78178D}" srcOrd="0" destOrd="0" presId="urn:microsoft.com/office/officeart/2018/5/layout/IconCircleLabelList"/>
    <dgm:cxn modelId="{46066219-958F-487C-BF08-60FAB6A2CC01}" type="presParOf" srcId="{51620EE0-4185-4A2B-AF0F-DC2B35743232}" destId="{FE13B81B-7E29-4EE6-BDEE-93F6EC0B2F68}" srcOrd="1" destOrd="0" presId="urn:microsoft.com/office/officeart/2018/5/layout/IconCircleLabelList"/>
    <dgm:cxn modelId="{0D865530-310D-4557-8427-EDAEBE64787F}" type="presParOf" srcId="{51620EE0-4185-4A2B-AF0F-DC2B35743232}" destId="{03E25F79-38A6-4293-9E00-B53B1702E6F8}" srcOrd="2" destOrd="0" presId="urn:microsoft.com/office/officeart/2018/5/layout/IconCircleLabelList"/>
    <dgm:cxn modelId="{D814805D-7BA3-4AC7-AEC8-8E1F393DB089}" type="presParOf" srcId="{51620EE0-4185-4A2B-AF0F-DC2B35743232}" destId="{D6B27D44-5121-4537-A3CD-07708FD6FE9F}" srcOrd="3" destOrd="0" presId="urn:microsoft.com/office/officeart/2018/5/layout/IconCircleLabelList"/>
    <dgm:cxn modelId="{ABD66F90-378C-4227-90A9-9FF9E6F6346E}" type="presParOf" srcId="{3C9CC3A5-1BA5-42B4-94D2-6EF86327044A}" destId="{E7869576-5168-466F-B89D-777353D975D5}" srcOrd="3" destOrd="0" presId="urn:microsoft.com/office/officeart/2018/5/layout/IconCircleLabelList"/>
    <dgm:cxn modelId="{B55C53AC-C60B-4519-82F9-6B70CA942954}" type="presParOf" srcId="{3C9CC3A5-1BA5-42B4-94D2-6EF86327044A}" destId="{76AAA579-C793-4220-A619-CD28B2594763}" srcOrd="4" destOrd="0" presId="urn:microsoft.com/office/officeart/2018/5/layout/IconCircleLabelList"/>
    <dgm:cxn modelId="{541C8DBF-60AC-43C6-852B-0C64EA06FEB4}" type="presParOf" srcId="{76AAA579-C793-4220-A619-CD28B2594763}" destId="{6DA05E84-F4F3-4DC3-9789-7EA6B4339F5B}" srcOrd="0" destOrd="0" presId="urn:microsoft.com/office/officeart/2018/5/layout/IconCircleLabelList"/>
    <dgm:cxn modelId="{9E1AC983-692A-44EA-94E2-5C9D6D058F80}" type="presParOf" srcId="{76AAA579-C793-4220-A619-CD28B2594763}" destId="{789E8D02-9A9D-4C94-B08D-382425E45B67}" srcOrd="1" destOrd="0" presId="urn:microsoft.com/office/officeart/2018/5/layout/IconCircleLabelList"/>
    <dgm:cxn modelId="{653D2164-0AFF-4367-ADFC-0FB3C717F284}" type="presParOf" srcId="{76AAA579-C793-4220-A619-CD28B2594763}" destId="{A756D2C1-52E1-435B-BDE0-8B76DDA388BD}" srcOrd="2" destOrd="0" presId="urn:microsoft.com/office/officeart/2018/5/layout/IconCircleLabelList"/>
    <dgm:cxn modelId="{08EFC6D3-BA16-4867-9860-F519D47D119F}" type="presParOf" srcId="{76AAA579-C793-4220-A619-CD28B2594763}" destId="{BE985B98-EB17-4623-9231-115AC96141B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938DD2-8404-4741-A53B-BB07519A108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33BC0A73-ACB2-48AC-9B75-9D82D3B6B7FD}">
      <dgm:prSet custT="1"/>
      <dgm:spPr/>
      <dgm:t>
        <a:bodyPr/>
        <a:lstStyle/>
        <a:p>
          <a:r>
            <a:rPr lang="en-US" sz="2800" dirty="0"/>
            <a:t>Submit FAFSA and TASFA Applications for Financial Aid</a:t>
          </a:r>
        </a:p>
      </dgm:t>
    </dgm:pt>
    <dgm:pt modelId="{0EEAD153-D06D-4EAD-8EF5-8198DF1586D5}" type="parTrans" cxnId="{9351B7E8-6BA2-4A29-A8BC-F656890929DE}">
      <dgm:prSet/>
      <dgm:spPr/>
      <dgm:t>
        <a:bodyPr/>
        <a:lstStyle/>
        <a:p>
          <a:endParaRPr lang="en-US" sz="2000"/>
        </a:p>
      </dgm:t>
    </dgm:pt>
    <dgm:pt modelId="{1F08B163-84B0-487C-B8E2-BC0F2816E5FC}" type="sibTrans" cxnId="{9351B7E8-6BA2-4A29-A8BC-F656890929DE}">
      <dgm:prSet/>
      <dgm:spPr/>
      <dgm:t>
        <a:bodyPr/>
        <a:lstStyle/>
        <a:p>
          <a:endParaRPr lang="en-US" sz="2000"/>
        </a:p>
      </dgm:t>
    </dgm:pt>
    <dgm:pt modelId="{0309D160-039A-4375-90F6-22DBA6A27C49}">
      <dgm:prSet custT="1"/>
      <dgm:spPr/>
      <dgm:t>
        <a:bodyPr/>
        <a:lstStyle/>
        <a:p>
          <a:pPr algn="l"/>
          <a:r>
            <a:rPr lang="en-US" sz="2800" dirty="0"/>
            <a:t>Review Senior College Checklist Midterm Report</a:t>
          </a:r>
        </a:p>
      </dgm:t>
    </dgm:pt>
    <dgm:pt modelId="{6F2405AD-DCDB-4DD9-8810-BCAC5399ED29}" type="parTrans" cxnId="{37A511B6-ADDF-411A-BC9B-F3E7A5A0740E}">
      <dgm:prSet/>
      <dgm:spPr/>
      <dgm:t>
        <a:bodyPr/>
        <a:lstStyle/>
        <a:p>
          <a:endParaRPr lang="en-US" sz="2000"/>
        </a:p>
      </dgm:t>
    </dgm:pt>
    <dgm:pt modelId="{4906DC8D-E4D9-49A5-A5C5-D994695837E8}" type="sibTrans" cxnId="{37A511B6-ADDF-411A-BC9B-F3E7A5A0740E}">
      <dgm:prSet/>
      <dgm:spPr/>
      <dgm:t>
        <a:bodyPr/>
        <a:lstStyle/>
        <a:p>
          <a:endParaRPr lang="en-US" sz="2000"/>
        </a:p>
      </dgm:t>
    </dgm:pt>
    <dgm:pt modelId="{A734193C-439E-4423-8193-02A872CBB91A}" type="pres">
      <dgm:prSet presAssocID="{27938DD2-8404-4741-A53B-BB07519A108F}" presName="root" presStyleCnt="0">
        <dgm:presLayoutVars>
          <dgm:dir/>
          <dgm:resizeHandles val="exact"/>
        </dgm:presLayoutVars>
      </dgm:prSet>
      <dgm:spPr/>
    </dgm:pt>
    <dgm:pt modelId="{DB22F224-FA68-4138-96A3-3121BE661780}" type="pres">
      <dgm:prSet presAssocID="{27938DD2-8404-4741-A53B-BB07519A108F}" presName="container" presStyleCnt="0">
        <dgm:presLayoutVars>
          <dgm:dir/>
          <dgm:resizeHandles val="exact"/>
        </dgm:presLayoutVars>
      </dgm:prSet>
      <dgm:spPr/>
    </dgm:pt>
    <dgm:pt modelId="{618A1BF2-0665-4656-8E15-B836886C837E}" type="pres">
      <dgm:prSet presAssocID="{33BC0A73-ACB2-48AC-9B75-9D82D3B6B7FD}" presName="compNode" presStyleCnt="0"/>
      <dgm:spPr/>
    </dgm:pt>
    <dgm:pt modelId="{9234CB4E-C263-41EB-88ED-F849FD62C417}" type="pres">
      <dgm:prSet presAssocID="{33BC0A73-ACB2-48AC-9B75-9D82D3B6B7FD}" presName="iconBgRect" presStyleLbl="bgShp" presStyleIdx="0" presStyleCnt="2"/>
      <dgm:spPr/>
    </dgm:pt>
    <dgm:pt modelId="{CE0747A9-54D1-4865-A1D3-C3D2104FE678}" type="pres">
      <dgm:prSet presAssocID="{33BC0A73-ACB2-48AC-9B75-9D82D3B6B7FD}" presName="iconRect" presStyleLbl="node1" presStyleIdx="0" presStyleCnt="2" custScaleX="121071" custScaleY="107765"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</dgm:spPr>
    </dgm:pt>
    <dgm:pt modelId="{4DA38703-29BB-40B1-9E67-FA0298BD8BEA}" type="pres">
      <dgm:prSet presAssocID="{33BC0A73-ACB2-48AC-9B75-9D82D3B6B7FD}" presName="spaceRect" presStyleCnt="0"/>
      <dgm:spPr/>
    </dgm:pt>
    <dgm:pt modelId="{E8E976D3-9D11-4C9E-928C-1AE28D189DD3}" type="pres">
      <dgm:prSet presAssocID="{33BC0A73-ACB2-48AC-9B75-9D82D3B6B7FD}" presName="textRect" presStyleLbl="revTx" presStyleIdx="0" presStyleCnt="2">
        <dgm:presLayoutVars>
          <dgm:chMax val="1"/>
          <dgm:chPref val="1"/>
        </dgm:presLayoutVars>
      </dgm:prSet>
      <dgm:spPr/>
    </dgm:pt>
    <dgm:pt modelId="{31F5D93F-B5EC-46D2-B5C4-52D4200E0805}" type="pres">
      <dgm:prSet presAssocID="{1F08B163-84B0-487C-B8E2-BC0F2816E5FC}" presName="sibTrans" presStyleLbl="sibTrans2D1" presStyleIdx="0" presStyleCnt="0"/>
      <dgm:spPr/>
    </dgm:pt>
    <dgm:pt modelId="{99C7DA6D-702F-4344-8052-41463BF24F1A}" type="pres">
      <dgm:prSet presAssocID="{0309D160-039A-4375-90F6-22DBA6A27C49}" presName="compNode" presStyleCnt="0"/>
      <dgm:spPr/>
    </dgm:pt>
    <dgm:pt modelId="{39B32ADB-912B-437D-B7B7-B97E8FB670AA}" type="pres">
      <dgm:prSet presAssocID="{0309D160-039A-4375-90F6-22DBA6A27C49}" presName="iconBgRect" presStyleLbl="bgShp" presStyleIdx="1" presStyleCnt="2"/>
      <dgm:spPr/>
    </dgm:pt>
    <dgm:pt modelId="{7D0CD186-6E52-4113-850F-779A78D51AA0}" type="pres">
      <dgm:prSet presAssocID="{0309D160-039A-4375-90F6-22DBA6A27C49}" presName="iconRect" presStyleLbl="node1" presStyleIdx="1" presStyleCnt="2"/>
      <dgm:spPr>
        <a:blipFill>
          <a:blip xmlns:r="http://schemas.openxmlformats.org/officeDocument/2006/relationships" r:embed="rId2"/>
          <a:srcRect/>
          <a:stretch>
            <a:fillRect t="-25000" b="-25000"/>
          </a:stretch>
        </a:blipFill>
        <a:ln>
          <a:noFill/>
        </a:ln>
      </dgm:spPr>
    </dgm:pt>
    <dgm:pt modelId="{488731AD-D640-43B0-B9B6-B8BC0B7568C0}" type="pres">
      <dgm:prSet presAssocID="{0309D160-039A-4375-90F6-22DBA6A27C49}" presName="spaceRect" presStyleCnt="0"/>
      <dgm:spPr/>
    </dgm:pt>
    <dgm:pt modelId="{1055516C-53A0-4633-87D1-BEAF75D41C2C}" type="pres">
      <dgm:prSet presAssocID="{0309D160-039A-4375-90F6-22DBA6A27C4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25A3429-549C-4F9B-8CC6-33834A2740B8}" type="presOf" srcId="{33BC0A73-ACB2-48AC-9B75-9D82D3B6B7FD}" destId="{E8E976D3-9D11-4C9E-928C-1AE28D189DD3}" srcOrd="0" destOrd="0" presId="urn:microsoft.com/office/officeart/2018/2/layout/IconCircleList"/>
    <dgm:cxn modelId="{B3454E84-0A5F-43EA-B9F3-2848C952A852}" type="presOf" srcId="{27938DD2-8404-4741-A53B-BB07519A108F}" destId="{A734193C-439E-4423-8193-02A872CBB91A}" srcOrd="0" destOrd="0" presId="urn:microsoft.com/office/officeart/2018/2/layout/IconCircleList"/>
    <dgm:cxn modelId="{95EFEF93-BCD9-4E64-AC58-6EBCC57EB709}" type="presOf" srcId="{1F08B163-84B0-487C-B8E2-BC0F2816E5FC}" destId="{31F5D93F-B5EC-46D2-B5C4-52D4200E0805}" srcOrd="0" destOrd="0" presId="urn:microsoft.com/office/officeart/2018/2/layout/IconCircleList"/>
    <dgm:cxn modelId="{73A766A9-29D7-41B3-8847-47C66CFF6E98}" type="presOf" srcId="{0309D160-039A-4375-90F6-22DBA6A27C49}" destId="{1055516C-53A0-4633-87D1-BEAF75D41C2C}" srcOrd="0" destOrd="0" presId="urn:microsoft.com/office/officeart/2018/2/layout/IconCircleList"/>
    <dgm:cxn modelId="{37A511B6-ADDF-411A-BC9B-F3E7A5A0740E}" srcId="{27938DD2-8404-4741-A53B-BB07519A108F}" destId="{0309D160-039A-4375-90F6-22DBA6A27C49}" srcOrd="1" destOrd="0" parTransId="{6F2405AD-DCDB-4DD9-8810-BCAC5399ED29}" sibTransId="{4906DC8D-E4D9-49A5-A5C5-D994695837E8}"/>
    <dgm:cxn modelId="{9351B7E8-6BA2-4A29-A8BC-F656890929DE}" srcId="{27938DD2-8404-4741-A53B-BB07519A108F}" destId="{33BC0A73-ACB2-48AC-9B75-9D82D3B6B7FD}" srcOrd="0" destOrd="0" parTransId="{0EEAD153-D06D-4EAD-8EF5-8198DF1586D5}" sibTransId="{1F08B163-84B0-487C-B8E2-BC0F2816E5FC}"/>
    <dgm:cxn modelId="{78B68ACE-D178-4716-8701-B940B34B5CE8}" type="presParOf" srcId="{A734193C-439E-4423-8193-02A872CBB91A}" destId="{DB22F224-FA68-4138-96A3-3121BE661780}" srcOrd="0" destOrd="0" presId="urn:microsoft.com/office/officeart/2018/2/layout/IconCircleList"/>
    <dgm:cxn modelId="{7D3EF210-D926-4888-B136-29C70F5F5CEB}" type="presParOf" srcId="{DB22F224-FA68-4138-96A3-3121BE661780}" destId="{618A1BF2-0665-4656-8E15-B836886C837E}" srcOrd="0" destOrd="0" presId="urn:microsoft.com/office/officeart/2018/2/layout/IconCircleList"/>
    <dgm:cxn modelId="{49716CD7-3C5B-45CB-8640-6259F5B88B05}" type="presParOf" srcId="{618A1BF2-0665-4656-8E15-B836886C837E}" destId="{9234CB4E-C263-41EB-88ED-F849FD62C417}" srcOrd="0" destOrd="0" presId="urn:microsoft.com/office/officeart/2018/2/layout/IconCircleList"/>
    <dgm:cxn modelId="{15D5BC68-E996-44D7-ABBA-036186A8ED54}" type="presParOf" srcId="{618A1BF2-0665-4656-8E15-B836886C837E}" destId="{CE0747A9-54D1-4865-A1D3-C3D2104FE678}" srcOrd="1" destOrd="0" presId="urn:microsoft.com/office/officeart/2018/2/layout/IconCircleList"/>
    <dgm:cxn modelId="{4ED4076E-61E6-4848-BC45-D611EF71D7CE}" type="presParOf" srcId="{618A1BF2-0665-4656-8E15-B836886C837E}" destId="{4DA38703-29BB-40B1-9E67-FA0298BD8BEA}" srcOrd="2" destOrd="0" presId="urn:microsoft.com/office/officeart/2018/2/layout/IconCircleList"/>
    <dgm:cxn modelId="{499EBA9B-8B0C-41A8-A2DE-F614B900EDB3}" type="presParOf" srcId="{618A1BF2-0665-4656-8E15-B836886C837E}" destId="{E8E976D3-9D11-4C9E-928C-1AE28D189DD3}" srcOrd="3" destOrd="0" presId="urn:microsoft.com/office/officeart/2018/2/layout/IconCircleList"/>
    <dgm:cxn modelId="{95B97987-C2CD-4554-8BCF-711B35123957}" type="presParOf" srcId="{DB22F224-FA68-4138-96A3-3121BE661780}" destId="{31F5D93F-B5EC-46D2-B5C4-52D4200E0805}" srcOrd="1" destOrd="0" presId="urn:microsoft.com/office/officeart/2018/2/layout/IconCircleList"/>
    <dgm:cxn modelId="{49251564-3135-45E0-A759-567CCA1F6DBF}" type="presParOf" srcId="{DB22F224-FA68-4138-96A3-3121BE661780}" destId="{99C7DA6D-702F-4344-8052-41463BF24F1A}" srcOrd="2" destOrd="0" presId="urn:microsoft.com/office/officeart/2018/2/layout/IconCircleList"/>
    <dgm:cxn modelId="{0C6C8B61-FB9D-4791-A74D-D6340847E455}" type="presParOf" srcId="{99C7DA6D-702F-4344-8052-41463BF24F1A}" destId="{39B32ADB-912B-437D-B7B7-B97E8FB670AA}" srcOrd="0" destOrd="0" presId="urn:microsoft.com/office/officeart/2018/2/layout/IconCircleList"/>
    <dgm:cxn modelId="{1E5EA5BB-25E2-47C0-A31A-7B0649001F0A}" type="presParOf" srcId="{99C7DA6D-702F-4344-8052-41463BF24F1A}" destId="{7D0CD186-6E52-4113-850F-779A78D51AA0}" srcOrd="1" destOrd="0" presId="urn:microsoft.com/office/officeart/2018/2/layout/IconCircleList"/>
    <dgm:cxn modelId="{6A9C5BE8-FCA9-4C5E-B231-3895F3C3C4AF}" type="presParOf" srcId="{99C7DA6D-702F-4344-8052-41463BF24F1A}" destId="{488731AD-D640-43B0-B9B6-B8BC0B7568C0}" srcOrd="2" destOrd="0" presId="urn:microsoft.com/office/officeart/2018/2/layout/IconCircleList"/>
    <dgm:cxn modelId="{8C2FB6E4-82A2-4C59-A838-DA509A6FF0F0}" type="presParOf" srcId="{99C7DA6D-702F-4344-8052-41463BF24F1A}" destId="{1055516C-53A0-4633-87D1-BEAF75D41C2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E4768B-91F3-4B90-9F0E-1A03BB30539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4606052-54A4-4199-9BA0-B1C528DEF1F4}">
      <dgm:prSet custT="1"/>
      <dgm:spPr/>
      <dgm:t>
        <a:bodyPr/>
        <a:lstStyle/>
        <a:p>
          <a:r>
            <a:rPr lang="en-US" sz="2800" dirty="0"/>
            <a:t>Submit Final </a:t>
          </a:r>
        </a:p>
        <a:p>
          <a:r>
            <a:rPr lang="en-US" sz="2800" dirty="0"/>
            <a:t>Community College </a:t>
          </a:r>
        </a:p>
        <a:p>
          <a:r>
            <a:rPr lang="en-US" sz="2800" dirty="0"/>
            <a:t>Applications</a:t>
          </a:r>
        </a:p>
      </dgm:t>
    </dgm:pt>
    <dgm:pt modelId="{24410E9F-4E53-475B-A413-03ABFAEFDFEA}" type="parTrans" cxnId="{048F45EA-AD9A-4582-A441-43FA37126641}">
      <dgm:prSet/>
      <dgm:spPr/>
      <dgm:t>
        <a:bodyPr/>
        <a:lstStyle/>
        <a:p>
          <a:endParaRPr lang="en-US"/>
        </a:p>
      </dgm:t>
    </dgm:pt>
    <dgm:pt modelId="{F53897E8-1DB9-4988-B9A5-AB1CD027395A}" type="sibTrans" cxnId="{048F45EA-AD9A-4582-A441-43FA37126641}">
      <dgm:prSet/>
      <dgm:spPr/>
      <dgm:t>
        <a:bodyPr/>
        <a:lstStyle/>
        <a:p>
          <a:endParaRPr lang="en-US"/>
        </a:p>
      </dgm:t>
    </dgm:pt>
    <dgm:pt modelId="{6B495DA2-7A06-4132-9402-B39E90593815}">
      <dgm:prSet custT="1"/>
      <dgm:spPr/>
      <dgm:t>
        <a:bodyPr/>
        <a:lstStyle/>
        <a:p>
          <a:r>
            <a:rPr lang="en-US" sz="2800" dirty="0"/>
            <a:t>Attend Career Exploration </a:t>
          </a:r>
        </a:p>
        <a:p>
          <a:r>
            <a:rPr lang="en-US" sz="2800" dirty="0"/>
            <a:t>Field Trips</a:t>
          </a:r>
        </a:p>
      </dgm:t>
    </dgm:pt>
    <dgm:pt modelId="{0FDCC665-1378-4207-A637-34E1402D1D04}" type="parTrans" cxnId="{362DD99B-0353-4AC3-A5DC-89767443BC8F}">
      <dgm:prSet/>
      <dgm:spPr/>
      <dgm:t>
        <a:bodyPr/>
        <a:lstStyle/>
        <a:p>
          <a:endParaRPr lang="en-US"/>
        </a:p>
      </dgm:t>
    </dgm:pt>
    <dgm:pt modelId="{7E249EEF-CF04-4EC6-A783-4CD7ECFF7F41}" type="sibTrans" cxnId="{362DD99B-0353-4AC3-A5DC-89767443BC8F}">
      <dgm:prSet/>
      <dgm:spPr/>
      <dgm:t>
        <a:bodyPr/>
        <a:lstStyle/>
        <a:p>
          <a:endParaRPr lang="en-US"/>
        </a:p>
      </dgm:t>
    </dgm:pt>
    <dgm:pt modelId="{C8F8F966-062B-47B6-BA8B-0039DEA1F399}" type="pres">
      <dgm:prSet presAssocID="{12E4768B-91F3-4B90-9F0E-1A03BB30539A}" presName="root" presStyleCnt="0">
        <dgm:presLayoutVars>
          <dgm:dir/>
          <dgm:resizeHandles val="exact"/>
        </dgm:presLayoutVars>
      </dgm:prSet>
      <dgm:spPr/>
    </dgm:pt>
    <dgm:pt modelId="{D00115CF-6055-478F-BFA3-9539BF09F127}" type="pres">
      <dgm:prSet presAssocID="{94606052-54A4-4199-9BA0-B1C528DEF1F4}" presName="compNode" presStyleCnt="0"/>
      <dgm:spPr/>
    </dgm:pt>
    <dgm:pt modelId="{134F3A65-CA23-4960-AF62-1DA897B882B6}" type="pres">
      <dgm:prSet presAssocID="{94606052-54A4-4199-9BA0-B1C528DEF1F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4DF7F9F0-5E65-4E7C-B021-B477E026CE9A}" type="pres">
      <dgm:prSet presAssocID="{94606052-54A4-4199-9BA0-B1C528DEF1F4}" presName="spaceRect" presStyleCnt="0"/>
      <dgm:spPr/>
    </dgm:pt>
    <dgm:pt modelId="{FF0ED7DE-09A1-4B3D-AB70-087CB04BDF3A}" type="pres">
      <dgm:prSet presAssocID="{94606052-54A4-4199-9BA0-B1C528DEF1F4}" presName="textRect" presStyleLbl="revTx" presStyleIdx="0" presStyleCnt="2" custScaleY="105641">
        <dgm:presLayoutVars>
          <dgm:chMax val="1"/>
          <dgm:chPref val="1"/>
        </dgm:presLayoutVars>
      </dgm:prSet>
      <dgm:spPr/>
    </dgm:pt>
    <dgm:pt modelId="{E175B9DA-0F73-4F93-B56F-486F8D358718}" type="pres">
      <dgm:prSet presAssocID="{F53897E8-1DB9-4988-B9A5-AB1CD027395A}" presName="sibTrans" presStyleCnt="0"/>
      <dgm:spPr/>
    </dgm:pt>
    <dgm:pt modelId="{29A540EC-24B3-479F-B9C5-67407D90DE60}" type="pres">
      <dgm:prSet presAssocID="{6B495DA2-7A06-4132-9402-B39E90593815}" presName="compNode" presStyleCnt="0"/>
      <dgm:spPr/>
    </dgm:pt>
    <dgm:pt modelId="{601721C8-5C87-4AFC-8BEC-47DAA95CF9B9}" type="pres">
      <dgm:prSet presAssocID="{6B495DA2-7A06-4132-9402-B39E90593815}" presName="iconRect" presStyleLbl="node1" presStyleIdx="1" presStyleCnt="2"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</dgm:spPr>
    </dgm:pt>
    <dgm:pt modelId="{0CC9DCC9-9C95-4FBC-A2D7-B837EF86981E}" type="pres">
      <dgm:prSet presAssocID="{6B495DA2-7A06-4132-9402-B39E90593815}" presName="spaceRect" presStyleCnt="0"/>
      <dgm:spPr/>
    </dgm:pt>
    <dgm:pt modelId="{9A1610B6-8194-4C65-A408-66E688FE0660}" type="pres">
      <dgm:prSet presAssocID="{6B495DA2-7A06-4132-9402-B39E9059381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6DD2A91-5007-4C2F-A555-65A66E3225A7}" type="presOf" srcId="{94606052-54A4-4199-9BA0-B1C528DEF1F4}" destId="{FF0ED7DE-09A1-4B3D-AB70-087CB04BDF3A}" srcOrd="0" destOrd="0" presId="urn:microsoft.com/office/officeart/2018/2/layout/IconLabelList"/>
    <dgm:cxn modelId="{362DD99B-0353-4AC3-A5DC-89767443BC8F}" srcId="{12E4768B-91F3-4B90-9F0E-1A03BB30539A}" destId="{6B495DA2-7A06-4132-9402-B39E90593815}" srcOrd="1" destOrd="0" parTransId="{0FDCC665-1378-4207-A637-34E1402D1D04}" sibTransId="{7E249EEF-CF04-4EC6-A783-4CD7ECFF7F41}"/>
    <dgm:cxn modelId="{997EF6CB-B7E8-4F6D-AD32-26C34A603AEA}" type="presOf" srcId="{6B495DA2-7A06-4132-9402-B39E90593815}" destId="{9A1610B6-8194-4C65-A408-66E688FE0660}" srcOrd="0" destOrd="0" presId="urn:microsoft.com/office/officeart/2018/2/layout/IconLabelList"/>
    <dgm:cxn modelId="{F85027E1-B5E4-489A-BC36-38D3DF384197}" type="presOf" srcId="{12E4768B-91F3-4B90-9F0E-1A03BB30539A}" destId="{C8F8F966-062B-47B6-BA8B-0039DEA1F399}" srcOrd="0" destOrd="0" presId="urn:microsoft.com/office/officeart/2018/2/layout/IconLabelList"/>
    <dgm:cxn modelId="{048F45EA-AD9A-4582-A441-43FA37126641}" srcId="{12E4768B-91F3-4B90-9F0E-1A03BB30539A}" destId="{94606052-54A4-4199-9BA0-B1C528DEF1F4}" srcOrd="0" destOrd="0" parTransId="{24410E9F-4E53-475B-A413-03ABFAEFDFEA}" sibTransId="{F53897E8-1DB9-4988-B9A5-AB1CD027395A}"/>
    <dgm:cxn modelId="{46F88377-B2C7-48C6-A7D9-7D26C648FE43}" type="presParOf" srcId="{C8F8F966-062B-47B6-BA8B-0039DEA1F399}" destId="{D00115CF-6055-478F-BFA3-9539BF09F127}" srcOrd="0" destOrd="0" presId="urn:microsoft.com/office/officeart/2018/2/layout/IconLabelList"/>
    <dgm:cxn modelId="{9F4AB055-9360-4837-B71E-1AD3DF4A27EE}" type="presParOf" srcId="{D00115CF-6055-478F-BFA3-9539BF09F127}" destId="{134F3A65-CA23-4960-AF62-1DA897B882B6}" srcOrd="0" destOrd="0" presId="urn:microsoft.com/office/officeart/2018/2/layout/IconLabelList"/>
    <dgm:cxn modelId="{F8335906-6A55-4149-810F-0EA97CE39856}" type="presParOf" srcId="{D00115CF-6055-478F-BFA3-9539BF09F127}" destId="{4DF7F9F0-5E65-4E7C-B021-B477E026CE9A}" srcOrd="1" destOrd="0" presId="urn:microsoft.com/office/officeart/2018/2/layout/IconLabelList"/>
    <dgm:cxn modelId="{9FC00075-AD87-4261-B63B-878ED5691789}" type="presParOf" srcId="{D00115CF-6055-478F-BFA3-9539BF09F127}" destId="{FF0ED7DE-09A1-4B3D-AB70-087CB04BDF3A}" srcOrd="2" destOrd="0" presId="urn:microsoft.com/office/officeart/2018/2/layout/IconLabelList"/>
    <dgm:cxn modelId="{E8DA4FD6-D71D-4DC8-AC2A-476047A2AFDE}" type="presParOf" srcId="{C8F8F966-062B-47B6-BA8B-0039DEA1F399}" destId="{E175B9DA-0F73-4F93-B56F-486F8D358718}" srcOrd="1" destOrd="0" presId="urn:microsoft.com/office/officeart/2018/2/layout/IconLabelList"/>
    <dgm:cxn modelId="{7D96963F-CB28-4CF8-B08B-EE78254D3694}" type="presParOf" srcId="{C8F8F966-062B-47B6-BA8B-0039DEA1F399}" destId="{29A540EC-24B3-479F-B9C5-67407D90DE60}" srcOrd="2" destOrd="0" presId="urn:microsoft.com/office/officeart/2018/2/layout/IconLabelList"/>
    <dgm:cxn modelId="{0A63BFD1-3209-4E0F-9D28-4D1E2033A7D4}" type="presParOf" srcId="{29A540EC-24B3-479F-B9C5-67407D90DE60}" destId="{601721C8-5C87-4AFC-8BEC-47DAA95CF9B9}" srcOrd="0" destOrd="0" presId="urn:microsoft.com/office/officeart/2018/2/layout/IconLabelList"/>
    <dgm:cxn modelId="{EBDDD63A-646F-497A-9A9B-9281FDD230CF}" type="presParOf" srcId="{29A540EC-24B3-479F-B9C5-67407D90DE60}" destId="{0CC9DCC9-9C95-4FBC-A2D7-B837EF86981E}" srcOrd="1" destOrd="0" presId="urn:microsoft.com/office/officeart/2018/2/layout/IconLabelList"/>
    <dgm:cxn modelId="{75BC109A-08CD-4760-BF1D-16D2F9BCBE2C}" type="presParOf" srcId="{29A540EC-24B3-479F-B9C5-67407D90DE60}" destId="{9A1610B6-8194-4C65-A408-66E688FE06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F8B8C1-300F-4361-9867-9BE377BB4E1D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C7EFDB-3893-4770-B684-2CDED69C4B08}">
      <dgm:prSet/>
      <dgm:spPr/>
      <dgm:t>
        <a:bodyPr/>
        <a:lstStyle/>
        <a:p>
          <a:r>
            <a:rPr lang="en-US" dirty="0"/>
            <a:t>Accept</a:t>
          </a:r>
        </a:p>
      </dgm:t>
    </dgm:pt>
    <dgm:pt modelId="{F0606559-A3D9-4707-8179-3F63A3530676}" type="parTrans" cxnId="{CC4B1DEC-E07C-4BA7-8920-6996191C54B1}">
      <dgm:prSet/>
      <dgm:spPr/>
      <dgm:t>
        <a:bodyPr/>
        <a:lstStyle/>
        <a:p>
          <a:endParaRPr lang="en-US"/>
        </a:p>
      </dgm:t>
    </dgm:pt>
    <dgm:pt modelId="{BF46047E-64D6-45AC-95A6-7E9495EDBA4D}" type="sibTrans" cxnId="{CC4B1DEC-E07C-4BA7-8920-6996191C54B1}">
      <dgm:prSet/>
      <dgm:spPr/>
      <dgm:t>
        <a:bodyPr/>
        <a:lstStyle/>
        <a:p>
          <a:endParaRPr lang="en-US"/>
        </a:p>
      </dgm:t>
    </dgm:pt>
    <dgm:pt modelId="{17C84251-4BB3-4441-8DF7-307EF7CBE345}">
      <dgm:prSet/>
      <dgm:spPr/>
      <dgm:t>
        <a:bodyPr/>
        <a:lstStyle/>
        <a:p>
          <a:r>
            <a:rPr lang="en-US" dirty="0"/>
            <a:t>Financial Aid Award</a:t>
          </a:r>
        </a:p>
      </dgm:t>
    </dgm:pt>
    <dgm:pt modelId="{CB30161A-8F95-4297-95A5-1BC84FE6604D}" type="parTrans" cxnId="{E0362CA7-D237-42A6-AA02-00EE489E245B}">
      <dgm:prSet/>
      <dgm:spPr/>
      <dgm:t>
        <a:bodyPr/>
        <a:lstStyle/>
        <a:p>
          <a:endParaRPr lang="en-US"/>
        </a:p>
      </dgm:t>
    </dgm:pt>
    <dgm:pt modelId="{6848D26A-29DF-4027-BFBC-E90C94C8C0E4}" type="sibTrans" cxnId="{E0362CA7-D237-42A6-AA02-00EE489E245B}">
      <dgm:prSet/>
      <dgm:spPr/>
      <dgm:t>
        <a:bodyPr/>
        <a:lstStyle/>
        <a:p>
          <a:endParaRPr lang="en-US"/>
        </a:p>
      </dgm:t>
    </dgm:pt>
    <dgm:pt modelId="{7E0D4B8F-F34D-414E-8D8E-580E30460665}">
      <dgm:prSet/>
      <dgm:spPr/>
      <dgm:t>
        <a:bodyPr/>
        <a:lstStyle/>
        <a:p>
          <a:r>
            <a:rPr lang="en-US" dirty="0"/>
            <a:t>Submit</a:t>
          </a:r>
        </a:p>
      </dgm:t>
    </dgm:pt>
    <dgm:pt modelId="{C6DA98F0-2673-4DDE-ACC1-11E6449A40D9}" type="parTrans" cxnId="{E5D7B2B4-4DCC-422F-AA3A-B5858D35C2FB}">
      <dgm:prSet/>
      <dgm:spPr/>
      <dgm:t>
        <a:bodyPr/>
        <a:lstStyle/>
        <a:p>
          <a:endParaRPr lang="en-US"/>
        </a:p>
      </dgm:t>
    </dgm:pt>
    <dgm:pt modelId="{8FE4B690-F2CB-4DF7-93AD-74A90B4B6115}" type="sibTrans" cxnId="{E5D7B2B4-4DCC-422F-AA3A-B5858D35C2FB}">
      <dgm:prSet/>
      <dgm:spPr/>
      <dgm:t>
        <a:bodyPr/>
        <a:lstStyle/>
        <a:p>
          <a:endParaRPr lang="en-US"/>
        </a:p>
      </dgm:t>
    </dgm:pt>
    <dgm:pt modelId="{0E1F28B3-0290-4A19-8E27-5C7ED98FCEBE}">
      <dgm:prSet/>
      <dgm:spPr/>
      <dgm:t>
        <a:bodyPr/>
        <a:lstStyle/>
        <a:p>
          <a:r>
            <a:rPr lang="en-US" dirty="0"/>
            <a:t>Final Scholarship Applications</a:t>
          </a:r>
        </a:p>
      </dgm:t>
    </dgm:pt>
    <dgm:pt modelId="{B81F4328-118D-4611-A792-7101BD32285B}" type="parTrans" cxnId="{517DD4D7-EFF4-4C21-BC05-206020B3BB11}">
      <dgm:prSet/>
      <dgm:spPr/>
      <dgm:t>
        <a:bodyPr/>
        <a:lstStyle/>
        <a:p>
          <a:endParaRPr lang="en-US"/>
        </a:p>
      </dgm:t>
    </dgm:pt>
    <dgm:pt modelId="{593DB503-60EE-40B1-A8AA-52F586A052F6}" type="sibTrans" cxnId="{517DD4D7-EFF4-4C21-BC05-206020B3BB11}">
      <dgm:prSet/>
      <dgm:spPr/>
      <dgm:t>
        <a:bodyPr/>
        <a:lstStyle/>
        <a:p>
          <a:endParaRPr lang="en-US"/>
        </a:p>
      </dgm:t>
    </dgm:pt>
    <dgm:pt modelId="{CA9BE8D4-7658-4098-A16C-0AC2B7BD9B6E}">
      <dgm:prSet/>
      <dgm:spPr/>
      <dgm:t>
        <a:bodyPr/>
        <a:lstStyle/>
        <a:p>
          <a:r>
            <a:rPr lang="en-US" dirty="0"/>
            <a:t>Submit</a:t>
          </a:r>
        </a:p>
      </dgm:t>
    </dgm:pt>
    <dgm:pt modelId="{59CFF3C2-BD53-4516-A580-FF4C9FF22228}" type="parTrans" cxnId="{E33FDF96-F3DD-432E-AE00-2BDDAD255541}">
      <dgm:prSet/>
      <dgm:spPr/>
      <dgm:t>
        <a:bodyPr/>
        <a:lstStyle/>
        <a:p>
          <a:endParaRPr lang="en-US"/>
        </a:p>
      </dgm:t>
    </dgm:pt>
    <dgm:pt modelId="{2FD9696A-FE76-4A79-8971-1AE14085A7D5}" type="sibTrans" cxnId="{E33FDF96-F3DD-432E-AE00-2BDDAD255541}">
      <dgm:prSet/>
      <dgm:spPr/>
      <dgm:t>
        <a:bodyPr/>
        <a:lstStyle/>
        <a:p>
          <a:endParaRPr lang="en-US"/>
        </a:p>
      </dgm:t>
    </dgm:pt>
    <dgm:pt modelId="{6848D0CE-B396-4D8E-AE36-2FE17DB8557B}">
      <dgm:prSet/>
      <dgm:spPr/>
      <dgm:t>
        <a:bodyPr/>
        <a:lstStyle/>
        <a:p>
          <a:r>
            <a:rPr lang="en-US" dirty="0"/>
            <a:t>Student Aid Reports and Scholarship Award Letters</a:t>
          </a:r>
        </a:p>
      </dgm:t>
    </dgm:pt>
    <dgm:pt modelId="{61E3E620-3404-48C8-87BA-88E92F3DE0C6}" type="parTrans" cxnId="{9F2A9836-5CA8-46CF-A22C-F2AFE093903C}">
      <dgm:prSet/>
      <dgm:spPr/>
      <dgm:t>
        <a:bodyPr/>
        <a:lstStyle/>
        <a:p>
          <a:endParaRPr lang="en-US"/>
        </a:p>
      </dgm:t>
    </dgm:pt>
    <dgm:pt modelId="{DDD7B0FF-31F2-4BBA-9564-1805B1362710}" type="sibTrans" cxnId="{9F2A9836-5CA8-46CF-A22C-F2AFE093903C}">
      <dgm:prSet/>
      <dgm:spPr/>
      <dgm:t>
        <a:bodyPr/>
        <a:lstStyle/>
        <a:p>
          <a:endParaRPr lang="en-US"/>
        </a:p>
      </dgm:t>
    </dgm:pt>
    <dgm:pt modelId="{7561EDA4-7E4E-43CC-8E40-2EC76ABD5205}" type="pres">
      <dgm:prSet presAssocID="{E8F8B8C1-300F-4361-9867-9BE377BB4E1D}" presName="Name0" presStyleCnt="0">
        <dgm:presLayoutVars>
          <dgm:dir/>
          <dgm:animLvl val="lvl"/>
          <dgm:resizeHandles val="exact"/>
        </dgm:presLayoutVars>
      </dgm:prSet>
      <dgm:spPr/>
    </dgm:pt>
    <dgm:pt modelId="{87979AC9-7A72-4DC4-B98C-37738BAA2569}" type="pres">
      <dgm:prSet presAssocID="{BEC7EFDB-3893-4770-B684-2CDED69C4B08}" presName="composite" presStyleCnt="0"/>
      <dgm:spPr/>
    </dgm:pt>
    <dgm:pt modelId="{A49E32B5-0DD7-486A-A8BD-9BB59B38BBCC}" type="pres">
      <dgm:prSet presAssocID="{BEC7EFDB-3893-4770-B684-2CDED69C4B08}" presName="parTx" presStyleLbl="alignNode1" presStyleIdx="0" presStyleCnt="3">
        <dgm:presLayoutVars>
          <dgm:chMax val="0"/>
          <dgm:chPref val="0"/>
        </dgm:presLayoutVars>
      </dgm:prSet>
      <dgm:spPr/>
    </dgm:pt>
    <dgm:pt modelId="{D631D8B3-B3AB-4342-AFCC-6E983D1AD21C}" type="pres">
      <dgm:prSet presAssocID="{BEC7EFDB-3893-4770-B684-2CDED69C4B08}" presName="desTx" presStyleLbl="alignAccFollowNode1" presStyleIdx="0" presStyleCnt="3">
        <dgm:presLayoutVars/>
      </dgm:prSet>
      <dgm:spPr/>
    </dgm:pt>
    <dgm:pt modelId="{3CCBCFDA-C9E3-478F-A3AD-587422F852C9}" type="pres">
      <dgm:prSet presAssocID="{BF46047E-64D6-45AC-95A6-7E9495EDBA4D}" presName="space" presStyleCnt="0"/>
      <dgm:spPr/>
    </dgm:pt>
    <dgm:pt modelId="{E7C0A308-1160-4122-AA89-57FF03667802}" type="pres">
      <dgm:prSet presAssocID="{7E0D4B8F-F34D-414E-8D8E-580E30460665}" presName="composite" presStyleCnt="0"/>
      <dgm:spPr/>
    </dgm:pt>
    <dgm:pt modelId="{FDC66676-7CA0-458E-BD43-9DF119397252}" type="pres">
      <dgm:prSet presAssocID="{7E0D4B8F-F34D-414E-8D8E-580E30460665}" presName="parTx" presStyleLbl="alignNode1" presStyleIdx="1" presStyleCnt="3">
        <dgm:presLayoutVars>
          <dgm:chMax val="0"/>
          <dgm:chPref val="0"/>
        </dgm:presLayoutVars>
      </dgm:prSet>
      <dgm:spPr/>
    </dgm:pt>
    <dgm:pt modelId="{29E6C9F5-FEDC-418B-8873-41D90EA53941}" type="pres">
      <dgm:prSet presAssocID="{7E0D4B8F-F34D-414E-8D8E-580E30460665}" presName="desTx" presStyleLbl="alignAccFollowNode1" presStyleIdx="1" presStyleCnt="3">
        <dgm:presLayoutVars/>
      </dgm:prSet>
      <dgm:spPr/>
    </dgm:pt>
    <dgm:pt modelId="{C092C344-6645-4B1D-896D-0DF4074E324A}" type="pres">
      <dgm:prSet presAssocID="{8FE4B690-F2CB-4DF7-93AD-74A90B4B6115}" presName="space" presStyleCnt="0"/>
      <dgm:spPr/>
    </dgm:pt>
    <dgm:pt modelId="{77A349C4-4045-4E36-85AC-E465CEEF9E9C}" type="pres">
      <dgm:prSet presAssocID="{CA9BE8D4-7658-4098-A16C-0AC2B7BD9B6E}" presName="composite" presStyleCnt="0"/>
      <dgm:spPr/>
    </dgm:pt>
    <dgm:pt modelId="{0B8CF784-70AB-49C2-A2CC-2D80B5A8806D}" type="pres">
      <dgm:prSet presAssocID="{CA9BE8D4-7658-4098-A16C-0AC2B7BD9B6E}" presName="parTx" presStyleLbl="alignNode1" presStyleIdx="2" presStyleCnt="3">
        <dgm:presLayoutVars>
          <dgm:chMax val="0"/>
          <dgm:chPref val="0"/>
        </dgm:presLayoutVars>
      </dgm:prSet>
      <dgm:spPr/>
    </dgm:pt>
    <dgm:pt modelId="{1314652F-7E9C-438E-B6D6-E81FD12E9C45}" type="pres">
      <dgm:prSet presAssocID="{CA9BE8D4-7658-4098-A16C-0AC2B7BD9B6E}" presName="desTx" presStyleLbl="alignAccFollowNode1" presStyleIdx="2" presStyleCnt="3">
        <dgm:presLayoutVars/>
      </dgm:prSet>
      <dgm:spPr/>
    </dgm:pt>
  </dgm:ptLst>
  <dgm:cxnLst>
    <dgm:cxn modelId="{88EA5B1E-CDD2-4104-A926-11A984CDABAB}" type="presOf" srcId="{6848D0CE-B396-4D8E-AE36-2FE17DB8557B}" destId="{1314652F-7E9C-438E-B6D6-E81FD12E9C45}" srcOrd="0" destOrd="0" presId="urn:microsoft.com/office/officeart/2016/7/layout/HorizontalActionList"/>
    <dgm:cxn modelId="{9F2A9836-5CA8-46CF-A22C-F2AFE093903C}" srcId="{CA9BE8D4-7658-4098-A16C-0AC2B7BD9B6E}" destId="{6848D0CE-B396-4D8E-AE36-2FE17DB8557B}" srcOrd="0" destOrd="0" parTransId="{61E3E620-3404-48C8-87BA-88E92F3DE0C6}" sibTransId="{DDD7B0FF-31F2-4BBA-9564-1805B1362710}"/>
    <dgm:cxn modelId="{BA73C446-42DB-4B53-AE9A-B483B840A72A}" type="presOf" srcId="{E8F8B8C1-300F-4361-9867-9BE377BB4E1D}" destId="{7561EDA4-7E4E-43CC-8E40-2EC76ABD5205}" srcOrd="0" destOrd="0" presId="urn:microsoft.com/office/officeart/2016/7/layout/HorizontalActionList"/>
    <dgm:cxn modelId="{6B7BC749-C397-4380-BB51-E3ADAB93FA58}" type="presOf" srcId="{0E1F28B3-0290-4A19-8E27-5C7ED98FCEBE}" destId="{29E6C9F5-FEDC-418B-8873-41D90EA53941}" srcOrd="0" destOrd="0" presId="urn:microsoft.com/office/officeart/2016/7/layout/HorizontalActionList"/>
    <dgm:cxn modelId="{14BAA779-8EFA-4B4D-90D8-646DBBCC1F16}" type="presOf" srcId="{7E0D4B8F-F34D-414E-8D8E-580E30460665}" destId="{FDC66676-7CA0-458E-BD43-9DF119397252}" srcOrd="0" destOrd="0" presId="urn:microsoft.com/office/officeart/2016/7/layout/HorizontalActionList"/>
    <dgm:cxn modelId="{8261377D-639F-406B-B2E1-B82150EA9356}" type="presOf" srcId="{BEC7EFDB-3893-4770-B684-2CDED69C4B08}" destId="{A49E32B5-0DD7-486A-A8BD-9BB59B38BBCC}" srcOrd="0" destOrd="0" presId="urn:microsoft.com/office/officeart/2016/7/layout/HorizontalActionList"/>
    <dgm:cxn modelId="{E33FDF96-F3DD-432E-AE00-2BDDAD255541}" srcId="{E8F8B8C1-300F-4361-9867-9BE377BB4E1D}" destId="{CA9BE8D4-7658-4098-A16C-0AC2B7BD9B6E}" srcOrd="2" destOrd="0" parTransId="{59CFF3C2-BD53-4516-A580-FF4C9FF22228}" sibTransId="{2FD9696A-FE76-4A79-8971-1AE14085A7D5}"/>
    <dgm:cxn modelId="{E0362CA7-D237-42A6-AA02-00EE489E245B}" srcId="{BEC7EFDB-3893-4770-B684-2CDED69C4B08}" destId="{17C84251-4BB3-4441-8DF7-307EF7CBE345}" srcOrd="0" destOrd="0" parTransId="{CB30161A-8F95-4297-95A5-1BC84FE6604D}" sibTransId="{6848D26A-29DF-4027-BFBC-E90C94C8C0E4}"/>
    <dgm:cxn modelId="{81F772AB-4910-4F6F-8925-38A2A33FFAF7}" type="presOf" srcId="{17C84251-4BB3-4441-8DF7-307EF7CBE345}" destId="{D631D8B3-B3AB-4342-AFCC-6E983D1AD21C}" srcOrd="0" destOrd="0" presId="urn:microsoft.com/office/officeart/2016/7/layout/HorizontalActionList"/>
    <dgm:cxn modelId="{E5D7B2B4-4DCC-422F-AA3A-B5858D35C2FB}" srcId="{E8F8B8C1-300F-4361-9867-9BE377BB4E1D}" destId="{7E0D4B8F-F34D-414E-8D8E-580E30460665}" srcOrd="1" destOrd="0" parTransId="{C6DA98F0-2673-4DDE-ACC1-11E6449A40D9}" sibTransId="{8FE4B690-F2CB-4DF7-93AD-74A90B4B6115}"/>
    <dgm:cxn modelId="{517DD4D7-EFF4-4C21-BC05-206020B3BB11}" srcId="{7E0D4B8F-F34D-414E-8D8E-580E30460665}" destId="{0E1F28B3-0290-4A19-8E27-5C7ED98FCEBE}" srcOrd="0" destOrd="0" parTransId="{B81F4328-118D-4611-A792-7101BD32285B}" sibTransId="{593DB503-60EE-40B1-A8AA-52F586A052F6}"/>
    <dgm:cxn modelId="{CC4B1DEC-E07C-4BA7-8920-6996191C54B1}" srcId="{E8F8B8C1-300F-4361-9867-9BE377BB4E1D}" destId="{BEC7EFDB-3893-4770-B684-2CDED69C4B08}" srcOrd="0" destOrd="0" parTransId="{F0606559-A3D9-4707-8179-3F63A3530676}" sibTransId="{BF46047E-64D6-45AC-95A6-7E9495EDBA4D}"/>
    <dgm:cxn modelId="{B822C8F0-9A08-4A70-975B-CD4D520A0D53}" type="presOf" srcId="{CA9BE8D4-7658-4098-A16C-0AC2B7BD9B6E}" destId="{0B8CF784-70AB-49C2-A2CC-2D80B5A8806D}" srcOrd="0" destOrd="0" presId="urn:microsoft.com/office/officeart/2016/7/layout/HorizontalActionList"/>
    <dgm:cxn modelId="{E2296608-5E9E-4C4F-8685-1FF121C7B3DA}" type="presParOf" srcId="{7561EDA4-7E4E-43CC-8E40-2EC76ABD5205}" destId="{87979AC9-7A72-4DC4-B98C-37738BAA2569}" srcOrd="0" destOrd="0" presId="urn:microsoft.com/office/officeart/2016/7/layout/HorizontalActionList"/>
    <dgm:cxn modelId="{48DFA69C-2BAE-4AF3-A8C6-5D3F626616BF}" type="presParOf" srcId="{87979AC9-7A72-4DC4-B98C-37738BAA2569}" destId="{A49E32B5-0DD7-486A-A8BD-9BB59B38BBCC}" srcOrd="0" destOrd="0" presId="urn:microsoft.com/office/officeart/2016/7/layout/HorizontalActionList"/>
    <dgm:cxn modelId="{97F6E88D-A4AF-4CEF-9951-C94D00384902}" type="presParOf" srcId="{87979AC9-7A72-4DC4-B98C-37738BAA2569}" destId="{D631D8B3-B3AB-4342-AFCC-6E983D1AD21C}" srcOrd="1" destOrd="0" presId="urn:microsoft.com/office/officeart/2016/7/layout/HorizontalActionList"/>
    <dgm:cxn modelId="{CB140902-2F7E-4274-BFE5-8750A43E2451}" type="presParOf" srcId="{7561EDA4-7E4E-43CC-8E40-2EC76ABD5205}" destId="{3CCBCFDA-C9E3-478F-A3AD-587422F852C9}" srcOrd="1" destOrd="0" presId="urn:microsoft.com/office/officeart/2016/7/layout/HorizontalActionList"/>
    <dgm:cxn modelId="{42D5EAA0-5D2A-4FB8-A914-2111F1B27F49}" type="presParOf" srcId="{7561EDA4-7E4E-43CC-8E40-2EC76ABD5205}" destId="{E7C0A308-1160-4122-AA89-57FF03667802}" srcOrd="2" destOrd="0" presId="urn:microsoft.com/office/officeart/2016/7/layout/HorizontalActionList"/>
    <dgm:cxn modelId="{BD31CB16-BFC7-4370-A56F-05B401D2F629}" type="presParOf" srcId="{E7C0A308-1160-4122-AA89-57FF03667802}" destId="{FDC66676-7CA0-458E-BD43-9DF119397252}" srcOrd="0" destOrd="0" presId="urn:microsoft.com/office/officeart/2016/7/layout/HorizontalActionList"/>
    <dgm:cxn modelId="{B221BB34-E2F0-4E5E-80F6-6A34047FEF18}" type="presParOf" srcId="{E7C0A308-1160-4122-AA89-57FF03667802}" destId="{29E6C9F5-FEDC-418B-8873-41D90EA53941}" srcOrd="1" destOrd="0" presId="urn:microsoft.com/office/officeart/2016/7/layout/HorizontalActionList"/>
    <dgm:cxn modelId="{34CC6BC4-035D-4243-B1D8-FD35660EE3CA}" type="presParOf" srcId="{7561EDA4-7E4E-43CC-8E40-2EC76ABD5205}" destId="{C092C344-6645-4B1D-896D-0DF4074E324A}" srcOrd="3" destOrd="0" presId="urn:microsoft.com/office/officeart/2016/7/layout/HorizontalActionList"/>
    <dgm:cxn modelId="{1F6316A6-5919-4C24-928B-2908F213F6CF}" type="presParOf" srcId="{7561EDA4-7E4E-43CC-8E40-2EC76ABD5205}" destId="{77A349C4-4045-4E36-85AC-E465CEEF9E9C}" srcOrd="4" destOrd="0" presId="urn:microsoft.com/office/officeart/2016/7/layout/HorizontalActionList"/>
    <dgm:cxn modelId="{1C21C66D-1D9E-45C1-93B0-3B8109908BF3}" type="presParOf" srcId="{77A349C4-4045-4E36-85AC-E465CEEF9E9C}" destId="{0B8CF784-70AB-49C2-A2CC-2D80B5A8806D}" srcOrd="0" destOrd="0" presId="urn:microsoft.com/office/officeart/2016/7/layout/HorizontalActionList"/>
    <dgm:cxn modelId="{A3946C3B-8BE7-450C-A464-FCBBB90AEDA0}" type="presParOf" srcId="{77A349C4-4045-4E36-85AC-E465CEEF9E9C}" destId="{1314652F-7E9C-438E-B6D6-E81FD12E9C4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98C4E9-1DF7-401D-8958-5E97B27CFC7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366E4E-7426-44F6-8B75-E98F5C754565}">
      <dgm:prSet custT="1"/>
      <dgm:spPr/>
      <dgm:t>
        <a:bodyPr/>
        <a:lstStyle/>
        <a:p>
          <a:pPr algn="ctr"/>
          <a:r>
            <a:rPr lang="en-US" sz="2800" dirty="0"/>
            <a:t>Submit Final Admission Decisions</a:t>
          </a:r>
        </a:p>
      </dgm:t>
    </dgm:pt>
    <dgm:pt modelId="{40B077BE-8D01-47E4-B269-0BD48D326929}" type="parTrans" cxnId="{4485021A-1E13-4355-96B3-BA72200A6E12}">
      <dgm:prSet/>
      <dgm:spPr/>
      <dgm:t>
        <a:bodyPr/>
        <a:lstStyle/>
        <a:p>
          <a:endParaRPr lang="en-US"/>
        </a:p>
      </dgm:t>
    </dgm:pt>
    <dgm:pt modelId="{A9B7CAEE-35B9-4041-974E-D7491E4785CC}" type="sibTrans" cxnId="{4485021A-1E13-4355-96B3-BA72200A6E12}">
      <dgm:prSet/>
      <dgm:spPr/>
      <dgm:t>
        <a:bodyPr/>
        <a:lstStyle/>
        <a:p>
          <a:endParaRPr lang="en-US"/>
        </a:p>
      </dgm:t>
    </dgm:pt>
    <dgm:pt modelId="{C6ADC6CD-C1DB-4068-BF47-A9408DEBF110}">
      <dgm:prSet custT="1"/>
      <dgm:spPr/>
      <dgm:t>
        <a:bodyPr/>
        <a:lstStyle/>
        <a:p>
          <a:pPr algn="ctr"/>
          <a:r>
            <a:rPr lang="en-US" sz="2800" dirty="0"/>
            <a:t>Participate in College Signing Day</a:t>
          </a:r>
        </a:p>
      </dgm:t>
    </dgm:pt>
    <dgm:pt modelId="{AA27C0F4-CAA3-49F1-B751-C1ACAA400E88}" type="parTrans" cxnId="{273728CF-595F-4662-A4D5-99F38934DDB0}">
      <dgm:prSet/>
      <dgm:spPr/>
      <dgm:t>
        <a:bodyPr/>
        <a:lstStyle/>
        <a:p>
          <a:endParaRPr lang="en-US"/>
        </a:p>
      </dgm:t>
    </dgm:pt>
    <dgm:pt modelId="{E0F61106-0F01-4289-857E-7C034D9A1A12}" type="sibTrans" cxnId="{273728CF-595F-4662-A4D5-99F38934DDB0}">
      <dgm:prSet/>
      <dgm:spPr/>
      <dgm:t>
        <a:bodyPr/>
        <a:lstStyle/>
        <a:p>
          <a:endParaRPr lang="en-US"/>
        </a:p>
      </dgm:t>
    </dgm:pt>
    <dgm:pt modelId="{A2ED0308-353E-4F56-9A87-B7A256FCABC6}">
      <dgm:prSet custT="1"/>
      <dgm:spPr/>
      <dgm:t>
        <a:bodyPr/>
        <a:lstStyle/>
        <a:p>
          <a:pPr algn="ctr"/>
          <a:r>
            <a:rPr lang="en-US" sz="2800" dirty="0"/>
            <a:t>Attend Financial Aid Award Meetings</a:t>
          </a:r>
        </a:p>
      </dgm:t>
    </dgm:pt>
    <dgm:pt modelId="{8F9F566C-4569-4ABB-972B-D5714A6279DC}" type="parTrans" cxnId="{87DF4160-EC1C-4EEA-A4E3-19E6038C4B22}">
      <dgm:prSet/>
      <dgm:spPr/>
      <dgm:t>
        <a:bodyPr/>
        <a:lstStyle/>
        <a:p>
          <a:endParaRPr lang="en-US"/>
        </a:p>
      </dgm:t>
    </dgm:pt>
    <dgm:pt modelId="{4C9AC9EE-0112-4413-A81C-75459FFBD521}" type="sibTrans" cxnId="{87DF4160-EC1C-4EEA-A4E3-19E6038C4B22}">
      <dgm:prSet/>
      <dgm:spPr/>
      <dgm:t>
        <a:bodyPr/>
        <a:lstStyle/>
        <a:p>
          <a:endParaRPr lang="en-US"/>
        </a:p>
      </dgm:t>
    </dgm:pt>
    <dgm:pt modelId="{F80BF233-9C5F-4330-B888-EA7FDED3DD5F}" type="pres">
      <dgm:prSet presAssocID="{0C98C4E9-1DF7-401D-8958-5E97B27CFC74}" presName="root" presStyleCnt="0">
        <dgm:presLayoutVars>
          <dgm:dir/>
          <dgm:resizeHandles val="exact"/>
        </dgm:presLayoutVars>
      </dgm:prSet>
      <dgm:spPr/>
    </dgm:pt>
    <dgm:pt modelId="{E1B04F12-6359-4DBB-AA92-214CD925FB90}" type="pres">
      <dgm:prSet presAssocID="{0C98C4E9-1DF7-401D-8958-5E97B27CFC74}" presName="container" presStyleCnt="0">
        <dgm:presLayoutVars>
          <dgm:dir/>
          <dgm:resizeHandles val="exact"/>
        </dgm:presLayoutVars>
      </dgm:prSet>
      <dgm:spPr/>
    </dgm:pt>
    <dgm:pt modelId="{FAFF2D09-A6A2-4BD1-9ABF-C5D6A4E0C95C}" type="pres">
      <dgm:prSet presAssocID="{A9366E4E-7426-44F6-8B75-E98F5C754565}" presName="compNode" presStyleCnt="0"/>
      <dgm:spPr/>
    </dgm:pt>
    <dgm:pt modelId="{F82D7722-0245-429E-BCEB-85F4EDBE2951}" type="pres">
      <dgm:prSet presAssocID="{A9366E4E-7426-44F6-8B75-E98F5C754565}" presName="iconBgRect" presStyleLbl="bgShp" presStyleIdx="0" presStyleCnt="3"/>
      <dgm:spPr/>
    </dgm:pt>
    <dgm:pt modelId="{96063085-2B02-4E69-B5BC-2A20546C1A24}" type="pres">
      <dgm:prSet presAssocID="{A9366E4E-7426-44F6-8B75-E98F5C7545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29AA78-3605-408A-B61B-E16A27AF9C54}" type="pres">
      <dgm:prSet presAssocID="{A9366E4E-7426-44F6-8B75-E98F5C754565}" presName="spaceRect" presStyleCnt="0"/>
      <dgm:spPr/>
    </dgm:pt>
    <dgm:pt modelId="{D1550719-6065-4EE5-8F80-96BE11E74E7B}" type="pres">
      <dgm:prSet presAssocID="{A9366E4E-7426-44F6-8B75-E98F5C754565}" presName="textRect" presStyleLbl="revTx" presStyleIdx="0" presStyleCnt="3">
        <dgm:presLayoutVars>
          <dgm:chMax val="1"/>
          <dgm:chPref val="1"/>
        </dgm:presLayoutVars>
      </dgm:prSet>
      <dgm:spPr/>
    </dgm:pt>
    <dgm:pt modelId="{31CA3A59-F309-453C-A7E8-0A72C9DC12CD}" type="pres">
      <dgm:prSet presAssocID="{A9B7CAEE-35B9-4041-974E-D7491E4785CC}" presName="sibTrans" presStyleLbl="sibTrans2D1" presStyleIdx="0" presStyleCnt="0"/>
      <dgm:spPr/>
    </dgm:pt>
    <dgm:pt modelId="{EE963F46-F125-4C22-835D-7195C6E1FF7D}" type="pres">
      <dgm:prSet presAssocID="{C6ADC6CD-C1DB-4068-BF47-A9408DEBF110}" presName="compNode" presStyleCnt="0"/>
      <dgm:spPr/>
    </dgm:pt>
    <dgm:pt modelId="{3B6E244D-1ADA-4321-98C6-C1775A3CEF86}" type="pres">
      <dgm:prSet presAssocID="{C6ADC6CD-C1DB-4068-BF47-A9408DEBF110}" presName="iconBgRect" presStyleLbl="bgShp" presStyleIdx="1" presStyleCnt="3"/>
      <dgm:spPr/>
    </dgm:pt>
    <dgm:pt modelId="{53A4777B-0B39-402F-A9BF-B5A3F3C1E6B0}" type="pres">
      <dgm:prSet presAssocID="{C6ADC6CD-C1DB-4068-BF47-A9408DEBF1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67F1AFB-2BB8-4F38-B8C8-939E8F1BC871}" type="pres">
      <dgm:prSet presAssocID="{C6ADC6CD-C1DB-4068-BF47-A9408DEBF110}" presName="spaceRect" presStyleCnt="0"/>
      <dgm:spPr/>
    </dgm:pt>
    <dgm:pt modelId="{A632BD09-8935-453C-B49A-2E02777F8B02}" type="pres">
      <dgm:prSet presAssocID="{C6ADC6CD-C1DB-4068-BF47-A9408DEBF110}" presName="textRect" presStyleLbl="revTx" presStyleIdx="1" presStyleCnt="3">
        <dgm:presLayoutVars>
          <dgm:chMax val="1"/>
          <dgm:chPref val="1"/>
        </dgm:presLayoutVars>
      </dgm:prSet>
      <dgm:spPr/>
    </dgm:pt>
    <dgm:pt modelId="{AEFE7AB9-3818-4463-9B00-BFDC326F08B4}" type="pres">
      <dgm:prSet presAssocID="{E0F61106-0F01-4289-857E-7C034D9A1A12}" presName="sibTrans" presStyleLbl="sibTrans2D1" presStyleIdx="0" presStyleCnt="0"/>
      <dgm:spPr/>
    </dgm:pt>
    <dgm:pt modelId="{7B979A08-84C4-47BA-AF7F-F196D5065800}" type="pres">
      <dgm:prSet presAssocID="{A2ED0308-353E-4F56-9A87-B7A256FCABC6}" presName="compNode" presStyleCnt="0"/>
      <dgm:spPr/>
    </dgm:pt>
    <dgm:pt modelId="{0CBF878F-C51F-4A56-B566-D07EBF9172D6}" type="pres">
      <dgm:prSet presAssocID="{A2ED0308-353E-4F56-9A87-B7A256FCABC6}" presName="iconBgRect" presStyleLbl="bgShp" presStyleIdx="2" presStyleCnt="3"/>
      <dgm:spPr/>
    </dgm:pt>
    <dgm:pt modelId="{9DF7EC25-A27C-4671-8E39-FCDEED696F91}" type="pres">
      <dgm:prSet presAssocID="{A2ED0308-353E-4F56-9A87-B7A256FCAB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F7483A8-3FB4-4E1A-AF1C-941A1073F7E5}" type="pres">
      <dgm:prSet presAssocID="{A2ED0308-353E-4F56-9A87-B7A256FCABC6}" presName="spaceRect" presStyleCnt="0"/>
      <dgm:spPr/>
    </dgm:pt>
    <dgm:pt modelId="{AEC4A61B-D72C-4374-B5B6-7CA5893EE3F5}" type="pres">
      <dgm:prSet presAssocID="{A2ED0308-353E-4F56-9A87-B7A256FCABC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9C210E-4720-4152-A1F3-CB68606B6FD3}" type="presOf" srcId="{A9366E4E-7426-44F6-8B75-E98F5C754565}" destId="{D1550719-6065-4EE5-8F80-96BE11E74E7B}" srcOrd="0" destOrd="0" presId="urn:microsoft.com/office/officeart/2018/2/layout/IconCircleList"/>
    <dgm:cxn modelId="{4485021A-1E13-4355-96B3-BA72200A6E12}" srcId="{0C98C4E9-1DF7-401D-8958-5E97B27CFC74}" destId="{A9366E4E-7426-44F6-8B75-E98F5C754565}" srcOrd="0" destOrd="0" parTransId="{40B077BE-8D01-47E4-B269-0BD48D326929}" sibTransId="{A9B7CAEE-35B9-4041-974E-D7491E4785CC}"/>
    <dgm:cxn modelId="{5E69A727-A8B5-4BB4-8744-F3EE5F4D9C2D}" type="presOf" srcId="{0C98C4E9-1DF7-401D-8958-5E97B27CFC74}" destId="{F80BF233-9C5F-4330-B888-EA7FDED3DD5F}" srcOrd="0" destOrd="0" presId="urn:microsoft.com/office/officeart/2018/2/layout/IconCircleList"/>
    <dgm:cxn modelId="{87DF4160-EC1C-4EEA-A4E3-19E6038C4B22}" srcId="{0C98C4E9-1DF7-401D-8958-5E97B27CFC74}" destId="{A2ED0308-353E-4F56-9A87-B7A256FCABC6}" srcOrd="2" destOrd="0" parTransId="{8F9F566C-4569-4ABB-972B-D5714A6279DC}" sibTransId="{4C9AC9EE-0112-4413-A81C-75459FFBD521}"/>
    <dgm:cxn modelId="{C64F5654-C7FF-49D2-B3F6-C5F37E2C427D}" type="presOf" srcId="{E0F61106-0F01-4289-857E-7C034D9A1A12}" destId="{AEFE7AB9-3818-4463-9B00-BFDC326F08B4}" srcOrd="0" destOrd="0" presId="urn:microsoft.com/office/officeart/2018/2/layout/IconCircleList"/>
    <dgm:cxn modelId="{BF87EBB3-C197-447F-A54F-4E28679706D6}" type="presOf" srcId="{A2ED0308-353E-4F56-9A87-B7A256FCABC6}" destId="{AEC4A61B-D72C-4374-B5B6-7CA5893EE3F5}" srcOrd="0" destOrd="0" presId="urn:microsoft.com/office/officeart/2018/2/layout/IconCircleList"/>
    <dgm:cxn modelId="{273728CF-595F-4662-A4D5-99F38934DDB0}" srcId="{0C98C4E9-1DF7-401D-8958-5E97B27CFC74}" destId="{C6ADC6CD-C1DB-4068-BF47-A9408DEBF110}" srcOrd="1" destOrd="0" parTransId="{AA27C0F4-CAA3-49F1-B751-C1ACAA400E88}" sibTransId="{E0F61106-0F01-4289-857E-7C034D9A1A12}"/>
    <dgm:cxn modelId="{B115E3D7-3694-48D2-81CF-4BFF74E0A006}" type="presOf" srcId="{C6ADC6CD-C1DB-4068-BF47-A9408DEBF110}" destId="{A632BD09-8935-453C-B49A-2E02777F8B02}" srcOrd="0" destOrd="0" presId="urn:microsoft.com/office/officeart/2018/2/layout/IconCircleList"/>
    <dgm:cxn modelId="{36991FEE-BFB9-49C0-BCBC-86EA62541FA3}" type="presOf" srcId="{A9B7CAEE-35B9-4041-974E-D7491E4785CC}" destId="{31CA3A59-F309-453C-A7E8-0A72C9DC12CD}" srcOrd="0" destOrd="0" presId="urn:microsoft.com/office/officeart/2018/2/layout/IconCircleList"/>
    <dgm:cxn modelId="{336A4772-E482-4940-B47D-C70B7DED29BE}" type="presParOf" srcId="{F80BF233-9C5F-4330-B888-EA7FDED3DD5F}" destId="{E1B04F12-6359-4DBB-AA92-214CD925FB90}" srcOrd="0" destOrd="0" presId="urn:microsoft.com/office/officeart/2018/2/layout/IconCircleList"/>
    <dgm:cxn modelId="{082E4572-4298-45C2-95B1-F912E726912D}" type="presParOf" srcId="{E1B04F12-6359-4DBB-AA92-214CD925FB90}" destId="{FAFF2D09-A6A2-4BD1-9ABF-C5D6A4E0C95C}" srcOrd="0" destOrd="0" presId="urn:microsoft.com/office/officeart/2018/2/layout/IconCircleList"/>
    <dgm:cxn modelId="{36626D26-51BD-4116-9185-4F2875E2630B}" type="presParOf" srcId="{FAFF2D09-A6A2-4BD1-9ABF-C5D6A4E0C95C}" destId="{F82D7722-0245-429E-BCEB-85F4EDBE2951}" srcOrd="0" destOrd="0" presId="urn:microsoft.com/office/officeart/2018/2/layout/IconCircleList"/>
    <dgm:cxn modelId="{36AE2CD2-DA33-476F-A224-88AB87C83196}" type="presParOf" srcId="{FAFF2D09-A6A2-4BD1-9ABF-C5D6A4E0C95C}" destId="{96063085-2B02-4E69-B5BC-2A20546C1A24}" srcOrd="1" destOrd="0" presId="urn:microsoft.com/office/officeart/2018/2/layout/IconCircleList"/>
    <dgm:cxn modelId="{1F120019-B56A-4A53-BFD7-0274519A8D06}" type="presParOf" srcId="{FAFF2D09-A6A2-4BD1-9ABF-C5D6A4E0C95C}" destId="{8329AA78-3605-408A-B61B-E16A27AF9C54}" srcOrd="2" destOrd="0" presId="urn:microsoft.com/office/officeart/2018/2/layout/IconCircleList"/>
    <dgm:cxn modelId="{6D9BAEB8-F758-4E66-A2D6-129351F5EFC0}" type="presParOf" srcId="{FAFF2D09-A6A2-4BD1-9ABF-C5D6A4E0C95C}" destId="{D1550719-6065-4EE5-8F80-96BE11E74E7B}" srcOrd="3" destOrd="0" presId="urn:microsoft.com/office/officeart/2018/2/layout/IconCircleList"/>
    <dgm:cxn modelId="{91AC2493-B269-444B-968E-66A533B40182}" type="presParOf" srcId="{E1B04F12-6359-4DBB-AA92-214CD925FB90}" destId="{31CA3A59-F309-453C-A7E8-0A72C9DC12CD}" srcOrd="1" destOrd="0" presId="urn:microsoft.com/office/officeart/2018/2/layout/IconCircleList"/>
    <dgm:cxn modelId="{0DB8F7DC-A53C-4DB3-9456-69E558239C42}" type="presParOf" srcId="{E1B04F12-6359-4DBB-AA92-214CD925FB90}" destId="{EE963F46-F125-4C22-835D-7195C6E1FF7D}" srcOrd="2" destOrd="0" presId="urn:microsoft.com/office/officeart/2018/2/layout/IconCircleList"/>
    <dgm:cxn modelId="{928FDF07-0DAF-4062-8A62-0D75DCFD1932}" type="presParOf" srcId="{EE963F46-F125-4C22-835D-7195C6E1FF7D}" destId="{3B6E244D-1ADA-4321-98C6-C1775A3CEF86}" srcOrd="0" destOrd="0" presId="urn:microsoft.com/office/officeart/2018/2/layout/IconCircleList"/>
    <dgm:cxn modelId="{F79DE9C8-2998-4A39-8A28-2B3030E6B131}" type="presParOf" srcId="{EE963F46-F125-4C22-835D-7195C6E1FF7D}" destId="{53A4777B-0B39-402F-A9BF-B5A3F3C1E6B0}" srcOrd="1" destOrd="0" presId="urn:microsoft.com/office/officeart/2018/2/layout/IconCircleList"/>
    <dgm:cxn modelId="{CAD17065-4D20-4250-B0DF-1C039B2431A6}" type="presParOf" srcId="{EE963F46-F125-4C22-835D-7195C6E1FF7D}" destId="{B67F1AFB-2BB8-4F38-B8C8-939E8F1BC871}" srcOrd="2" destOrd="0" presId="urn:microsoft.com/office/officeart/2018/2/layout/IconCircleList"/>
    <dgm:cxn modelId="{79F0CAD0-568A-4C40-9CDB-26F00A7F9029}" type="presParOf" srcId="{EE963F46-F125-4C22-835D-7195C6E1FF7D}" destId="{A632BD09-8935-453C-B49A-2E02777F8B02}" srcOrd="3" destOrd="0" presId="urn:microsoft.com/office/officeart/2018/2/layout/IconCircleList"/>
    <dgm:cxn modelId="{5B3BEABB-0956-4328-AE51-8B03652A950C}" type="presParOf" srcId="{E1B04F12-6359-4DBB-AA92-214CD925FB90}" destId="{AEFE7AB9-3818-4463-9B00-BFDC326F08B4}" srcOrd="3" destOrd="0" presId="urn:microsoft.com/office/officeart/2018/2/layout/IconCircleList"/>
    <dgm:cxn modelId="{C52481FC-C924-4206-B1C5-9621EA52E005}" type="presParOf" srcId="{E1B04F12-6359-4DBB-AA92-214CD925FB90}" destId="{7B979A08-84C4-47BA-AF7F-F196D5065800}" srcOrd="4" destOrd="0" presId="urn:microsoft.com/office/officeart/2018/2/layout/IconCircleList"/>
    <dgm:cxn modelId="{E8FD08B4-422B-4E5A-866E-C24B3E874397}" type="presParOf" srcId="{7B979A08-84C4-47BA-AF7F-F196D5065800}" destId="{0CBF878F-C51F-4A56-B566-D07EBF9172D6}" srcOrd="0" destOrd="0" presId="urn:microsoft.com/office/officeart/2018/2/layout/IconCircleList"/>
    <dgm:cxn modelId="{7FABF418-0F61-4414-B936-C97B22561D61}" type="presParOf" srcId="{7B979A08-84C4-47BA-AF7F-F196D5065800}" destId="{9DF7EC25-A27C-4671-8E39-FCDEED696F91}" srcOrd="1" destOrd="0" presId="urn:microsoft.com/office/officeart/2018/2/layout/IconCircleList"/>
    <dgm:cxn modelId="{5B333CF6-4E5F-4C74-93EA-F9F103C8C309}" type="presParOf" srcId="{7B979A08-84C4-47BA-AF7F-F196D5065800}" destId="{7F7483A8-3FB4-4E1A-AF1C-941A1073F7E5}" srcOrd="2" destOrd="0" presId="urn:microsoft.com/office/officeart/2018/2/layout/IconCircleList"/>
    <dgm:cxn modelId="{668D123F-1B30-4EE8-852C-C5C011E5A59A}" type="presParOf" srcId="{7B979A08-84C4-47BA-AF7F-F196D5065800}" destId="{AEC4A61B-D72C-4374-B5B6-7CA5893EE3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69674-E5A4-4793-98B6-CE90CD08BC75}">
      <dsp:nvSpPr>
        <dsp:cNvPr id="0" name=""/>
        <dsp:cNvSpPr/>
      </dsp:nvSpPr>
      <dsp:spPr>
        <a:xfrm>
          <a:off x="0" y="465"/>
          <a:ext cx="11029950" cy="10895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5AC93-0870-4B55-89E9-FBDB4351AA32}">
      <dsp:nvSpPr>
        <dsp:cNvPr id="0" name=""/>
        <dsp:cNvSpPr/>
      </dsp:nvSpPr>
      <dsp:spPr>
        <a:xfrm>
          <a:off x="329582" y="245609"/>
          <a:ext cx="599240" cy="5992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82658-3D12-49E7-83CD-0150BC8629E8}">
      <dsp:nvSpPr>
        <dsp:cNvPr id="0" name=""/>
        <dsp:cNvSpPr/>
      </dsp:nvSpPr>
      <dsp:spPr>
        <a:xfrm>
          <a:off x="1258405" y="465"/>
          <a:ext cx="9771544" cy="1089528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08" tIns="115308" rIns="115308" bIns="1153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Schedule College Counselor Meeting</a:t>
          </a:r>
        </a:p>
      </dsp:txBody>
      <dsp:txXfrm>
        <a:off x="1258405" y="465"/>
        <a:ext cx="9771544" cy="1089528"/>
      </dsp:txXfrm>
    </dsp:sp>
    <dsp:sp modelId="{4C389910-E5B8-4BD2-8DA6-9D7CB1341615}">
      <dsp:nvSpPr>
        <dsp:cNvPr id="0" name=""/>
        <dsp:cNvSpPr/>
      </dsp:nvSpPr>
      <dsp:spPr>
        <a:xfrm>
          <a:off x="0" y="1362376"/>
          <a:ext cx="11029950" cy="10895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6B93C-AAB8-40C6-8EB8-CAA2361A304E}">
      <dsp:nvSpPr>
        <dsp:cNvPr id="0" name=""/>
        <dsp:cNvSpPr/>
      </dsp:nvSpPr>
      <dsp:spPr>
        <a:xfrm>
          <a:off x="329582" y="1607520"/>
          <a:ext cx="599240" cy="5992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DEABB-3311-40CC-ACA8-1A51A70BB118}">
      <dsp:nvSpPr>
        <dsp:cNvPr id="0" name=""/>
        <dsp:cNvSpPr/>
      </dsp:nvSpPr>
      <dsp:spPr>
        <a:xfrm>
          <a:off x="1258405" y="1362376"/>
          <a:ext cx="9771544" cy="1089528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08" tIns="115308" rIns="115308" bIns="1153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Build College List (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500" kern="1200" dirty="0"/>
            <a:t> Reach, </a:t>
          </a: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US" sz="2500" kern="1200" dirty="0"/>
            <a:t> Target, </a:t>
          </a: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US" sz="2500" kern="1200" dirty="0"/>
            <a:t> Safety to start)  |  Due 30 August</a:t>
          </a:r>
        </a:p>
      </dsp:txBody>
      <dsp:txXfrm>
        <a:off x="1258405" y="1362376"/>
        <a:ext cx="9771544" cy="1089528"/>
      </dsp:txXfrm>
    </dsp:sp>
    <dsp:sp modelId="{3EFE98FF-CCD9-4F5A-A18C-E468982775DD}">
      <dsp:nvSpPr>
        <dsp:cNvPr id="0" name=""/>
        <dsp:cNvSpPr/>
      </dsp:nvSpPr>
      <dsp:spPr>
        <a:xfrm>
          <a:off x="0" y="2724286"/>
          <a:ext cx="11029950" cy="10895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F9698-32C7-4B81-A23A-45561998AB10}">
      <dsp:nvSpPr>
        <dsp:cNvPr id="0" name=""/>
        <dsp:cNvSpPr/>
      </dsp:nvSpPr>
      <dsp:spPr>
        <a:xfrm>
          <a:off x="329582" y="2969430"/>
          <a:ext cx="599240" cy="5992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B268A-CCF6-4AA8-8246-472D1D7861FE}">
      <dsp:nvSpPr>
        <dsp:cNvPr id="0" name=""/>
        <dsp:cNvSpPr/>
      </dsp:nvSpPr>
      <dsp:spPr>
        <a:xfrm>
          <a:off x="1258405" y="2724286"/>
          <a:ext cx="9771544" cy="1089528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08" tIns="115308" rIns="115308" bIns="11530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Write Personal Statements/College Essays</a:t>
          </a:r>
        </a:p>
      </dsp:txBody>
      <dsp:txXfrm>
        <a:off x="1258405" y="2724286"/>
        <a:ext cx="9771544" cy="10895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C289-47CE-4688-96A3-8E347DABF3B1}">
      <dsp:nvSpPr>
        <dsp:cNvPr id="0" name=""/>
        <dsp:cNvSpPr/>
      </dsp:nvSpPr>
      <dsp:spPr>
        <a:xfrm>
          <a:off x="9694" y="969864"/>
          <a:ext cx="2897516" cy="17385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Take AP &amp; IB Exams</a:t>
          </a:r>
        </a:p>
      </dsp:txBody>
      <dsp:txXfrm>
        <a:off x="60613" y="1020783"/>
        <a:ext cx="2795678" cy="1636671"/>
      </dsp:txXfrm>
    </dsp:sp>
    <dsp:sp modelId="{69630534-6CE4-4AE0-B652-7404643E0E81}">
      <dsp:nvSpPr>
        <dsp:cNvPr id="0" name=""/>
        <dsp:cNvSpPr/>
      </dsp:nvSpPr>
      <dsp:spPr>
        <a:xfrm>
          <a:off x="3196962" y="1479826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196962" y="1623543"/>
        <a:ext cx="429991" cy="431150"/>
      </dsp:txXfrm>
    </dsp:sp>
    <dsp:sp modelId="{2AD06492-C2F7-448C-8B82-6465162E966B}">
      <dsp:nvSpPr>
        <dsp:cNvPr id="0" name=""/>
        <dsp:cNvSpPr/>
      </dsp:nvSpPr>
      <dsp:spPr>
        <a:xfrm>
          <a:off x="4066216" y="969864"/>
          <a:ext cx="2897516" cy="1738509"/>
        </a:xfrm>
        <a:prstGeom prst="roundRect">
          <a:avLst>
            <a:gd name="adj" fmla="val 10000"/>
          </a:avLst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Congratulations!  Attend Graduation Meetings</a:t>
          </a:r>
        </a:p>
      </dsp:txBody>
      <dsp:txXfrm>
        <a:off x="4117135" y="1020783"/>
        <a:ext cx="2795678" cy="1636671"/>
      </dsp:txXfrm>
    </dsp:sp>
    <dsp:sp modelId="{36B8DEAF-F63C-4566-8059-4285BD388DBB}">
      <dsp:nvSpPr>
        <dsp:cNvPr id="0" name=""/>
        <dsp:cNvSpPr/>
      </dsp:nvSpPr>
      <dsp:spPr>
        <a:xfrm>
          <a:off x="7253484" y="1479826"/>
          <a:ext cx="614273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7253484" y="1623543"/>
        <a:ext cx="429991" cy="431150"/>
      </dsp:txXfrm>
    </dsp:sp>
    <dsp:sp modelId="{3270205E-921C-446A-B86F-BA0568448FCB}">
      <dsp:nvSpPr>
        <dsp:cNvPr id="0" name=""/>
        <dsp:cNvSpPr/>
      </dsp:nvSpPr>
      <dsp:spPr>
        <a:xfrm>
          <a:off x="8122739" y="969864"/>
          <a:ext cx="2897516" cy="1738509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Attend Senior Week &amp; Senior Banquet</a:t>
          </a:r>
        </a:p>
      </dsp:txBody>
      <dsp:txXfrm>
        <a:off x="8173658" y="1020783"/>
        <a:ext cx="2795678" cy="1636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58175-1F73-46A3-8794-BE6CF78C6E70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1CAEE-19D9-4F97-BD03-F7E5656EC923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B5C74-CA77-450E-A1C2-339DBC24BE1F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Request Letters of Recommendation</a:t>
          </a:r>
        </a:p>
      </dsp:txBody>
      <dsp:txXfrm>
        <a:off x="1553633" y="574"/>
        <a:ext cx="5458736" cy="1345137"/>
      </dsp:txXfrm>
    </dsp:sp>
    <dsp:sp modelId="{15FEA011-B778-44AB-B5DE-F4D2EB4D42A2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E180B-A3C6-4728-8207-80D70F7C93E8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700C4-89AC-4630-8775-9540217C746E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Apply for Scholarships,(QuestBridge, Gates Millennium, etc.)</a:t>
          </a:r>
        </a:p>
      </dsp:txBody>
      <dsp:txXfrm>
        <a:off x="1553633" y="1681996"/>
        <a:ext cx="5458736" cy="1345137"/>
      </dsp:txXfrm>
    </dsp:sp>
    <dsp:sp modelId="{C06BABEE-223C-4FBF-ABFD-E200B5D996AB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6979E-D632-4B2C-B330-6E74232DB496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55665-610F-4820-9AE1-C73B511CA393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Schedule Personal Statement Feedback Meeting</a:t>
          </a:r>
        </a:p>
      </dsp:txBody>
      <dsp:txXfrm>
        <a:off x="1553633" y="3363418"/>
        <a:ext cx="5458736" cy="134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BD77E-4D01-4510-AE91-023F552628F8}">
      <dsp:nvSpPr>
        <dsp:cNvPr id="0" name=""/>
        <dsp:cNvSpPr/>
      </dsp:nvSpPr>
      <dsp:spPr>
        <a:xfrm>
          <a:off x="1402474" y="1471"/>
          <a:ext cx="5609896" cy="15083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8" tIns="383132" rIns="108848" bIns="383132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College List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 Reach + 4 Target + 2 Safety = 8 Possibilities (or more)</a:t>
          </a:r>
        </a:p>
      </dsp:txBody>
      <dsp:txXfrm>
        <a:off x="1402474" y="1471"/>
        <a:ext cx="5609896" cy="1508393"/>
      </dsp:txXfrm>
    </dsp:sp>
    <dsp:sp modelId="{AC0157D0-B81F-4C9E-9DBC-ABF988C9C9B1}">
      <dsp:nvSpPr>
        <dsp:cNvPr id="0" name=""/>
        <dsp:cNvSpPr/>
      </dsp:nvSpPr>
      <dsp:spPr>
        <a:xfrm>
          <a:off x="0" y="1471"/>
          <a:ext cx="1402474" cy="15083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14" tIns="148996" rIns="74214" bIns="14899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Finalize</a:t>
          </a:r>
        </a:p>
      </dsp:txBody>
      <dsp:txXfrm>
        <a:off x="0" y="1471"/>
        <a:ext cx="1402474" cy="1508393"/>
      </dsp:txXfrm>
    </dsp:sp>
    <dsp:sp modelId="{2A320F0D-778C-4F8A-975B-3C835E900C7E}">
      <dsp:nvSpPr>
        <dsp:cNvPr id="0" name=""/>
        <dsp:cNvSpPr/>
      </dsp:nvSpPr>
      <dsp:spPr>
        <a:xfrm>
          <a:off x="1402474" y="1600368"/>
          <a:ext cx="5609896" cy="15083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8" tIns="383132" rIns="108848" bIns="38313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Early Decision (Binding,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300" kern="1200" dirty="0"/>
            <a:t> College Only) and Early Action Applications (Non-Binding)</a:t>
          </a:r>
        </a:p>
      </dsp:txBody>
      <dsp:txXfrm>
        <a:off x="1402474" y="1600368"/>
        <a:ext cx="5609896" cy="1508393"/>
      </dsp:txXfrm>
    </dsp:sp>
    <dsp:sp modelId="{127ED12C-6F2E-49AC-B071-3FCE0668BBBF}">
      <dsp:nvSpPr>
        <dsp:cNvPr id="0" name=""/>
        <dsp:cNvSpPr/>
      </dsp:nvSpPr>
      <dsp:spPr>
        <a:xfrm>
          <a:off x="0" y="1600368"/>
          <a:ext cx="1402474" cy="1508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14" tIns="148996" rIns="74214" bIns="14899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</a:t>
          </a:r>
        </a:p>
      </dsp:txBody>
      <dsp:txXfrm>
        <a:off x="0" y="1600368"/>
        <a:ext cx="1402474" cy="1508393"/>
      </dsp:txXfrm>
    </dsp:sp>
    <dsp:sp modelId="{4C626E5D-E17B-42A7-9E57-657BBD17F265}">
      <dsp:nvSpPr>
        <dsp:cNvPr id="0" name=""/>
        <dsp:cNvSpPr/>
      </dsp:nvSpPr>
      <dsp:spPr>
        <a:xfrm>
          <a:off x="1402474" y="3199265"/>
          <a:ext cx="5609896" cy="15083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8" tIns="383132" rIns="108848" bIns="38313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FAFSA Pins</a:t>
          </a:r>
        </a:p>
      </dsp:txBody>
      <dsp:txXfrm>
        <a:off x="1402474" y="3199265"/>
        <a:ext cx="5609896" cy="1508393"/>
      </dsp:txXfrm>
    </dsp:sp>
    <dsp:sp modelId="{1E5A7F06-6CF9-4EA3-9B3F-E22FE9B92717}">
      <dsp:nvSpPr>
        <dsp:cNvPr id="0" name=""/>
        <dsp:cNvSpPr/>
      </dsp:nvSpPr>
      <dsp:spPr>
        <a:xfrm>
          <a:off x="0" y="3199265"/>
          <a:ext cx="1402474" cy="15083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14" tIns="148996" rIns="74214" bIns="14899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Secure</a:t>
          </a:r>
        </a:p>
      </dsp:txBody>
      <dsp:txXfrm>
        <a:off x="0" y="3199265"/>
        <a:ext cx="1402474" cy="1508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30632-E07C-44F4-BCA0-BD3528D8EDA1}">
      <dsp:nvSpPr>
        <dsp:cNvPr id="0" name=""/>
        <dsp:cNvSpPr/>
      </dsp:nvSpPr>
      <dsp:spPr>
        <a:xfrm>
          <a:off x="1623291" y="1238"/>
          <a:ext cx="6493164" cy="12691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85" tIns="322367" rIns="125985" bIns="3223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Aid Parent Night</a:t>
          </a:r>
        </a:p>
      </dsp:txBody>
      <dsp:txXfrm>
        <a:off x="1623291" y="1238"/>
        <a:ext cx="6493164" cy="1269163"/>
      </dsp:txXfrm>
    </dsp:sp>
    <dsp:sp modelId="{39BE163F-3E6A-4522-B08B-7CD53F28DD8F}">
      <dsp:nvSpPr>
        <dsp:cNvPr id="0" name=""/>
        <dsp:cNvSpPr/>
      </dsp:nvSpPr>
      <dsp:spPr>
        <a:xfrm>
          <a:off x="0" y="1238"/>
          <a:ext cx="1623291" cy="1269163"/>
        </a:xfrm>
        <a:prstGeom prst="rect">
          <a:avLst/>
        </a:prstGeom>
        <a:solidFill>
          <a:srgbClr val="92D050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99" tIns="125365" rIns="85899" bIns="12536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Attend</a:t>
          </a:r>
        </a:p>
      </dsp:txBody>
      <dsp:txXfrm>
        <a:off x="0" y="1238"/>
        <a:ext cx="1623291" cy="1269163"/>
      </dsp:txXfrm>
    </dsp:sp>
    <dsp:sp modelId="{F32C5BBD-3DA3-4A62-91DD-E64409FF57E3}">
      <dsp:nvSpPr>
        <dsp:cNvPr id="0" name=""/>
        <dsp:cNvSpPr/>
      </dsp:nvSpPr>
      <dsp:spPr>
        <a:xfrm>
          <a:off x="1623291" y="1346551"/>
          <a:ext cx="6493164" cy="12691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85" tIns="322367" rIns="125985" bIns="3223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Information for FAFSA and TASFA</a:t>
          </a:r>
        </a:p>
      </dsp:txBody>
      <dsp:txXfrm>
        <a:off x="1623291" y="1346551"/>
        <a:ext cx="6493164" cy="1269163"/>
      </dsp:txXfrm>
    </dsp:sp>
    <dsp:sp modelId="{ACEA33A7-CF31-409B-B333-26728BBF03D3}">
      <dsp:nvSpPr>
        <dsp:cNvPr id="0" name=""/>
        <dsp:cNvSpPr/>
      </dsp:nvSpPr>
      <dsp:spPr>
        <a:xfrm>
          <a:off x="0" y="1346551"/>
          <a:ext cx="1623291" cy="1269163"/>
        </a:xfrm>
        <a:prstGeom prst="rect">
          <a:avLst/>
        </a:prstGeom>
        <a:solidFill>
          <a:srgbClr val="92D050"/>
        </a:solidFill>
        <a:ln w="22225" cap="rnd" cmpd="sng" algn="ctr">
          <a:solidFill>
            <a:prstClr val="black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99" tIns="125365" rIns="85899" bIns="12536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Gather</a:t>
          </a:r>
        </a:p>
      </dsp:txBody>
      <dsp:txXfrm>
        <a:off x="0" y="1346551"/>
        <a:ext cx="1623291" cy="1269163"/>
      </dsp:txXfrm>
    </dsp:sp>
    <dsp:sp modelId="{5A47E37F-32FD-4B6E-8242-A865C7D35A01}">
      <dsp:nvSpPr>
        <dsp:cNvPr id="0" name=""/>
        <dsp:cNvSpPr/>
      </dsp:nvSpPr>
      <dsp:spPr>
        <a:xfrm>
          <a:off x="1623291" y="2691864"/>
          <a:ext cx="6493164" cy="12691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85" tIns="322367" rIns="125985" bIns="322367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Scholarship Applications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(Jack Kent Cooke, Terry Foundation, Dell, etc.)</a:t>
          </a:r>
        </a:p>
      </dsp:txBody>
      <dsp:txXfrm>
        <a:off x="1623291" y="2691864"/>
        <a:ext cx="6493164" cy="1269163"/>
      </dsp:txXfrm>
    </dsp:sp>
    <dsp:sp modelId="{97F041D1-0C1C-46EA-9794-91ECE0EB006D}">
      <dsp:nvSpPr>
        <dsp:cNvPr id="0" name=""/>
        <dsp:cNvSpPr/>
      </dsp:nvSpPr>
      <dsp:spPr>
        <a:xfrm>
          <a:off x="0" y="2691864"/>
          <a:ext cx="1623291" cy="1269163"/>
        </a:xfrm>
        <a:prstGeom prst="rect">
          <a:avLst/>
        </a:prstGeom>
        <a:solidFill>
          <a:srgbClr val="92D050"/>
        </a:solidFill>
        <a:ln w="22225" cap="rnd" cmpd="sng" algn="ctr">
          <a:solidFill>
            <a:prstClr val="black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99" tIns="125365" rIns="85899" bIns="12536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Submit</a:t>
          </a:r>
        </a:p>
      </dsp:txBody>
      <dsp:txXfrm>
        <a:off x="0" y="2691864"/>
        <a:ext cx="1623291" cy="1269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CAAB6-564A-4664-A9B1-BD032F9E3F99}">
      <dsp:nvSpPr>
        <dsp:cNvPr id="0" name=""/>
        <dsp:cNvSpPr/>
      </dsp:nvSpPr>
      <dsp:spPr>
        <a:xfrm>
          <a:off x="747586" y="269729"/>
          <a:ext cx="2093062" cy="2093062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86A92-2B29-42D6-923E-090820A3884C}">
      <dsp:nvSpPr>
        <dsp:cNvPr id="0" name=""/>
        <dsp:cNvSpPr/>
      </dsp:nvSpPr>
      <dsp:spPr>
        <a:xfrm>
          <a:off x="983575" y="536636"/>
          <a:ext cx="1621085" cy="155924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DCD9C-2845-4D9E-8165-085158C2FD9D}">
      <dsp:nvSpPr>
        <dsp:cNvPr id="0" name=""/>
        <dsp:cNvSpPr/>
      </dsp:nvSpPr>
      <dsp:spPr>
        <a:xfrm>
          <a:off x="78492" y="3014729"/>
          <a:ext cx="3431250" cy="141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Submit College Admission Applications</a:t>
          </a:r>
        </a:p>
      </dsp:txBody>
      <dsp:txXfrm>
        <a:off x="78492" y="3014729"/>
        <a:ext cx="3431250" cy="1419428"/>
      </dsp:txXfrm>
    </dsp:sp>
    <dsp:sp modelId="{6BF2D15A-2E14-466C-BB59-31713C78178D}">
      <dsp:nvSpPr>
        <dsp:cNvPr id="0" name=""/>
        <dsp:cNvSpPr/>
      </dsp:nvSpPr>
      <dsp:spPr>
        <a:xfrm>
          <a:off x="4779305" y="269729"/>
          <a:ext cx="2093062" cy="2093062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3B81B-7E29-4EE6-BDEE-93F6EC0B2F68}">
      <dsp:nvSpPr>
        <dsp:cNvPr id="0" name=""/>
        <dsp:cNvSpPr/>
      </dsp:nvSpPr>
      <dsp:spPr>
        <a:xfrm>
          <a:off x="5029194" y="578201"/>
          <a:ext cx="1593283" cy="14761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7D44-5121-4537-A3CD-07708FD6FE9F}">
      <dsp:nvSpPr>
        <dsp:cNvPr id="0" name=""/>
        <dsp:cNvSpPr/>
      </dsp:nvSpPr>
      <dsp:spPr>
        <a:xfrm>
          <a:off x="4110211" y="3014729"/>
          <a:ext cx="3431250" cy="141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Participate in College March   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8 Dec. </a:t>
          </a:r>
        </a:p>
      </dsp:txBody>
      <dsp:txXfrm>
        <a:off x="4110211" y="3014729"/>
        <a:ext cx="3431250" cy="1419428"/>
      </dsp:txXfrm>
    </dsp:sp>
    <dsp:sp modelId="{6DA05E84-F4F3-4DC3-9789-7EA6B4339F5B}">
      <dsp:nvSpPr>
        <dsp:cNvPr id="0" name=""/>
        <dsp:cNvSpPr/>
      </dsp:nvSpPr>
      <dsp:spPr>
        <a:xfrm>
          <a:off x="8811024" y="269729"/>
          <a:ext cx="2093062" cy="2093062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E8D02-9A9D-4C94-B08D-382425E45B67}">
      <dsp:nvSpPr>
        <dsp:cNvPr id="0" name=""/>
        <dsp:cNvSpPr/>
      </dsp:nvSpPr>
      <dsp:spPr>
        <a:xfrm>
          <a:off x="9005544" y="619765"/>
          <a:ext cx="1704022" cy="139299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5B98-EB17-4623-9231-115AC96141B8}">
      <dsp:nvSpPr>
        <dsp:cNvPr id="0" name=""/>
        <dsp:cNvSpPr/>
      </dsp:nvSpPr>
      <dsp:spPr>
        <a:xfrm>
          <a:off x="8141930" y="3014729"/>
          <a:ext cx="3431250" cy="141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Submit Admission Decision and Scholarship Award Letters  |  Due:  20 Dec. </a:t>
          </a:r>
        </a:p>
      </dsp:txBody>
      <dsp:txXfrm>
        <a:off x="8141930" y="3014729"/>
        <a:ext cx="3431250" cy="1419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4CB4E-C263-41EB-88ED-F849FD62C417}">
      <dsp:nvSpPr>
        <dsp:cNvPr id="0" name=""/>
        <dsp:cNvSpPr/>
      </dsp:nvSpPr>
      <dsp:spPr>
        <a:xfrm>
          <a:off x="6409" y="1177874"/>
          <a:ext cx="1458532" cy="145853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747A9-54D1-4865-A1D3-C3D2104FE678}">
      <dsp:nvSpPr>
        <dsp:cNvPr id="0" name=""/>
        <dsp:cNvSpPr/>
      </dsp:nvSpPr>
      <dsp:spPr>
        <a:xfrm>
          <a:off x="223576" y="1451322"/>
          <a:ext cx="1024198" cy="91163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976D3-9D11-4C9E-928C-1AE28D189DD3}">
      <dsp:nvSpPr>
        <dsp:cNvPr id="0" name=""/>
        <dsp:cNvSpPr/>
      </dsp:nvSpPr>
      <dsp:spPr>
        <a:xfrm>
          <a:off x="1777484" y="117787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FAFSA and TASFA Applications for Financial Aid</a:t>
          </a:r>
        </a:p>
      </dsp:txBody>
      <dsp:txXfrm>
        <a:off x="1777484" y="1177874"/>
        <a:ext cx="3437969" cy="1458532"/>
      </dsp:txXfrm>
    </dsp:sp>
    <dsp:sp modelId="{39B32ADB-912B-437D-B7B7-B97E8FB670AA}">
      <dsp:nvSpPr>
        <dsp:cNvPr id="0" name=""/>
        <dsp:cNvSpPr/>
      </dsp:nvSpPr>
      <dsp:spPr>
        <a:xfrm>
          <a:off x="5814495" y="1177874"/>
          <a:ext cx="1458532" cy="145853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D186-6E52-4113-850F-779A78D51AA0}">
      <dsp:nvSpPr>
        <dsp:cNvPr id="0" name=""/>
        <dsp:cNvSpPr/>
      </dsp:nvSpPr>
      <dsp:spPr>
        <a:xfrm>
          <a:off x="6120786" y="1484166"/>
          <a:ext cx="845948" cy="84594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5000" b="-25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5516C-53A0-4633-87D1-BEAF75D41C2C}">
      <dsp:nvSpPr>
        <dsp:cNvPr id="0" name=""/>
        <dsp:cNvSpPr/>
      </dsp:nvSpPr>
      <dsp:spPr>
        <a:xfrm>
          <a:off x="7585570" y="117787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Review Senior College Checklist Midterm Report</a:t>
          </a:r>
        </a:p>
      </dsp:txBody>
      <dsp:txXfrm>
        <a:off x="7585570" y="1177874"/>
        <a:ext cx="3437969" cy="1458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F3A65-CA23-4960-AF62-1DA897B882B6}">
      <dsp:nvSpPr>
        <dsp:cNvPr id="0" name=""/>
        <dsp:cNvSpPr/>
      </dsp:nvSpPr>
      <dsp:spPr>
        <a:xfrm>
          <a:off x="2087669" y="27135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ED7DE-09A1-4B3D-AB70-087CB04BDF3A}">
      <dsp:nvSpPr>
        <dsp:cNvPr id="0" name=""/>
        <dsp:cNvSpPr/>
      </dsp:nvSpPr>
      <dsp:spPr>
        <a:xfrm>
          <a:off x="899669" y="2768813"/>
          <a:ext cx="4320000" cy="149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Final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College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Applications</a:t>
          </a:r>
        </a:p>
      </dsp:txBody>
      <dsp:txXfrm>
        <a:off x="899669" y="2768813"/>
        <a:ext cx="4320000" cy="1497461"/>
      </dsp:txXfrm>
    </dsp:sp>
    <dsp:sp modelId="{601721C8-5C87-4AFC-8BEC-47DAA95CF9B9}">
      <dsp:nvSpPr>
        <dsp:cNvPr id="0" name=""/>
        <dsp:cNvSpPr/>
      </dsp:nvSpPr>
      <dsp:spPr>
        <a:xfrm>
          <a:off x="7163669" y="291347"/>
          <a:ext cx="1944000" cy="194400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610B6-8194-4C65-A408-66E688FE0660}">
      <dsp:nvSpPr>
        <dsp:cNvPr id="0" name=""/>
        <dsp:cNvSpPr/>
      </dsp:nvSpPr>
      <dsp:spPr>
        <a:xfrm>
          <a:off x="5975669" y="2828784"/>
          <a:ext cx="432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Attend Career Exploration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Field Trips</a:t>
          </a:r>
        </a:p>
      </dsp:txBody>
      <dsp:txXfrm>
        <a:off x="5975669" y="2828784"/>
        <a:ext cx="4320000" cy="1417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E32B5-0DD7-486A-A8BD-9BB59B38BBCC}">
      <dsp:nvSpPr>
        <dsp:cNvPr id="0" name=""/>
        <dsp:cNvSpPr/>
      </dsp:nvSpPr>
      <dsp:spPr>
        <a:xfrm>
          <a:off x="7790" y="256202"/>
          <a:ext cx="3599526" cy="1079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43" tIns="284443" rIns="284443" bIns="28444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Accept</a:t>
          </a:r>
        </a:p>
      </dsp:txBody>
      <dsp:txXfrm>
        <a:off x="7790" y="256202"/>
        <a:ext cx="3599526" cy="1079857"/>
      </dsp:txXfrm>
    </dsp:sp>
    <dsp:sp modelId="{D631D8B3-B3AB-4342-AFCC-6E983D1AD21C}">
      <dsp:nvSpPr>
        <dsp:cNvPr id="0" name=""/>
        <dsp:cNvSpPr/>
      </dsp:nvSpPr>
      <dsp:spPr>
        <a:xfrm>
          <a:off x="7790" y="1336060"/>
          <a:ext cx="3599526" cy="22220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53" tIns="355553" rIns="355553" bIns="35555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Financial Aid Award</a:t>
          </a:r>
        </a:p>
      </dsp:txBody>
      <dsp:txXfrm>
        <a:off x="7790" y="1336060"/>
        <a:ext cx="3599526" cy="2222017"/>
      </dsp:txXfrm>
    </dsp:sp>
    <dsp:sp modelId="{FDC66676-7CA0-458E-BD43-9DF119397252}">
      <dsp:nvSpPr>
        <dsp:cNvPr id="0" name=""/>
        <dsp:cNvSpPr/>
      </dsp:nvSpPr>
      <dsp:spPr>
        <a:xfrm>
          <a:off x="3715211" y="256202"/>
          <a:ext cx="3599526" cy="1079857"/>
        </a:xfrm>
        <a:prstGeom prst="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22225" cap="rnd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43" tIns="284443" rIns="284443" bIns="28444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Submit</a:t>
          </a:r>
        </a:p>
      </dsp:txBody>
      <dsp:txXfrm>
        <a:off x="3715211" y="256202"/>
        <a:ext cx="3599526" cy="1079857"/>
      </dsp:txXfrm>
    </dsp:sp>
    <dsp:sp modelId="{29E6C9F5-FEDC-418B-8873-41D90EA53941}">
      <dsp:nvSpPr>
        <dsp:cNvPr id="0" name=""/>
        <dsp:cNvSpPr/>
      </dsp:nvSpPr>
      <dsp:spPr>
        <a:xfrm>
          <a:off x="3715211" y="1336060"/>
          <a:ext cx="3599526" cy="2222017"/>
        </a:xfrm>
        <a:prstGeom prst="rect">
          <a:avLst/>
        </a:prstGeom>
        <a:solidFill>
          <a:schemeClr val="accent2">
            <a:tint val="40000"/>
            <a:alpha val="90000"/>
            <a:hueOff val="-4347535"/>
            <a:satOff val="-5071"/>
            <a:lumOff val="-846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4347535"/>
              <a:satOff val="-5071"/>
              <a:lumOff val="-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53" tIns="355553" rIns="355553" bIns="35555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Final Scholarship Applications</a:t>
          </a:r>
        </a:p>
      </dsp:txBody>
      <dsp:txXfrm>
        <a:off x="3715211" y="1336060"/>
        <a:ext cx="3599526" cy="2222017"/>
      </dsp:txXfrm>
    </dsp:sp>
    <dsp:sp modelId="{0B8CF784-70AB-49C2-A2CC-2D80B5A8806D}">
      <dsp:nvSpPr>
        <dsp:cNvPr id="0" name=""/>
        <dsp:cNvSpPr/>
      </dsp:nvSpPr>
      <dsp:spPr>
        <a:xfrm>
          <a:off x="7422632" y="256202"/>
          <a:ext cx="3599526" cy="1079857"/>
        </a:xfrm>
        <a:prstGeom prst="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2225" cap="rnd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43" tIns="284443" rIns="284443" bIns="28444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Submit</a:t>
          </a:r>
        </a:p>
      </dsp:txBody>
      <dsp:txXfrm>
        <a:off x="7422632" y="256202"/>
        <a:ext cx="3599526" cy="1079857"/>
      </dsp:txXfrm>
    </dsp:sp>
    <dsp:sp modelId="{1314652F-7E9C-438E-B6D6-E81FD12E9C45}">
      <dsp:nvSpPr>
        <dsp:cNvPr id="0" name=""/>
        <dsp:cNvSpPr/>
      </dsp:nvSpPr>
      <dsp:spPr>
        <a:xfrm>
          <a:off x="7422632" y="1336060"/>
          <a:ext cx="3599526" cy="2222017"/>
        </a:xfrm>
        <a:prstGeom prst="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53" tIns="355553" rIns="355553" bIns="35555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 Aid Reports and Scholarship Award Letters</a:t>
          </a:r>
        </a:p>
      </dsp:txBody>
      <dsp:txXfrm>
        <a:off x="7422632" y="1336060"/>
        <a:ext cx="3599526" cy="2222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7722-0245-429E-BCEB-85F4EDBE2951}">
      <dsp:nvSpPr>
        <dsp:cNvPr id="0" name=""/>
        <dsp:cNvSpPr/>
      </dsp:nvSpPr>
      <dsp:spPr>
        <a:xfrm>
          <a:off x="235953" y="1449516"/>
          <a:ext cx="915248" cy="915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3085-2B02-4E69-B5BC-2A20546C1A24}">
      <dsp:nvSpPr>
        <dsp:cNvPr id="0" name=""/>
        <dsp:cNvSpPr/>
      </dsp:nvSpPr>
      <dsp:spPr>
        <a:xfrm>
          <a:off x="428155" y="1641718"/>
          <a:ext cx="530843" cy="53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50719-6065-4EE5-8F80-96BE11E74E7B}">
      <dsp:nvSpPr>
        <dsp:cNvPr id="0" name=""/>
        <dsp:cNvSpPr/>
      </dsp:nvSpPr>
      <dsp:spPr>
        <a:xfrm>
          <a:off x="1347326" y="1449516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Final Admission Decisions</a:t>
          </a:r>
        </a:p>
      </dsp:txBody>
      <dsp:txXfrm>
        <a:off x="1347326" y="1449516"/>
        <a:ext cx="2157370" cy="915248"/>
      </dsp:txXfrm>
    </dsp:sp>
    <dsp:sp modelId="{3B6E244D-1ADA-4321-98C6-C1775A3CEF86}">
      <dsp:nvSpPr>
        <dsp:cNvPr id="0" name=""/>
        <dsp:cNvSpPr/>
      </dsp:nvSpPr>
      <dsp:spPr>
        <a:xfrm>
          <a:off x="3880603" y="1449516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4777B-0B39-402F-A9BF-B5A3F3C1E6B0}">
      <dsp:nvSpPr>
        <dsp:cNvPr id="0" name=""/>
        <dsp:cNvSpPr/>
      </dsp:nvSpPr>
      <dsp:spPr>
        <a:xfrm>
          <a:off x="4072805" y="1641718"/>
          <a:ext cx="530843" cy="53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2BD09-8935-453C-B49A-2E02777F8B02}">
      <dsp:nvSpPr>
        <dsp:cNvPr id="0" name=""/>
        <dsp:cNvSpPr/>
      </dsp:nvSpPr>
      <dsp:spPr>
        <a:xfrm>
          <a:off x="4991975" y="1449516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Participate in College Signing Day</a:t>
          </a:r>
        </a:p>
      </dsp:txBody>
      <dsp:txXfrm>
        <a:off x="4991975" y="1449516"/>
        <a:ext cx="2157370" cy="915248"/>
      </dsp:txXfrm>
    </dsp:sp>
    <dsp:sp modelId="{0CBF878F-C51F-4A56-B566-D07EBF9172D6}">
      <dsp:nvSpPr>
        <dsp:cNvPr id="0" name=""/>
        <dsp:cNvSpPr/>
      </dsp:nvSpPr>
      <dsp:spPr>
        <a:xfrm>
          <a:off x="7525252" y="1449516"/>
          <a:ext cx="915248" cy="915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EC25-A27C-4671-8E39-FCDEED696F91}">
      <dsp:nvSpPr>
        <dsp:cNvPr id="0" name=""/>
        <dsp:cNvSpPr/>
      </dsp:nvSpPr>
      <dsp:spPr>
        <a:xfrm>
          <a:off x="7717454" y="1641718"/>
          <a:ext cx="530843" cy="53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4A61B-D72C-4374-B5B6-7CA5893EE3F5}">
      <dsp:nvSpPr>
        <dsp:cNvPr id="0" name=""/>
        <dsp:cNvSpPr/>
      </dsp:nvSpPr>
      <dsp:spPr>
        <a:xfrm>
          <a:off x="8636625" y="1449516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Attend Financial Aid Award Meetings</a:t>
          </a:r>
        </a:p>
      </dsp:txBody>
      <dsp:txXfrm>
        <a:off x="8636625" y="1449516"/>
        <a:ext cx="2157370" cy="91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5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0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1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3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145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9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0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7C9D6-D145-4066-8A34-2F26F5DC0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3" b="132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4F3FA-72F7-4989-B906-E486C6A31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FF00"/>
                </a:solidFill>
              </a:rPr>
              <a:t>Your College Selection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D50AA-9642-411E-9BBA-18F47833D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2019-2020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02449-5951-4E23-A443-D9AA7581EBBB}"/>
              </a:ext>
            </a:extLst>
          </p:cNvPr>
          <p:cNvSpPr txBox="1"/>
          <p:nvPr/>
        </p:nvSpPr>
        <p:spPr>
          <a:xfrm rot="16503551">
            <a:off x="4872447" y="5222786"/>
            <a:ext cx="169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4D495-32E1-418C-9462-EA8C709B0823}"/>
              </a:ext>
            </a:extLst>
          </p:cNvPr>
          <p:cNvSpPr txBox="1"/>
          <p:nvPr/>
        </p:nvSpPr>
        <p:spPr>
          <a:xfrm>
            <a:off x="6215268" y="5442112"/>
            <a:ext cx="59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F7A1B-BDBB-437A-8E70-397DA072E87B}"/>
              </a:ext>
            </a:extLst>
          </p:cNvPr>
          <p:cNvSpPr txBox="1"/>
          <p:nvPr/>
        </p:nvSpPr>
        <p:spPr>
          <a:xfrm rot="2776045">
            <a:off x="6131202" y="5163084"/>
            <a:ext cx="237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316921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202790-6027-4BF0-896D-DB1FD42E9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80990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3FA95BF-2D76-428C-B7A9-71562B367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2507" y="842769"/>
            <a:ext cx="3746986" cy="14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1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E7ADA7-D199-447B-83C7-7FB0F7BF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BDE25-3D6C-4A65-AE1F-17B3C31DC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84446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D6E934-390A-4282-9C06-550879EA8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84446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7C480-2ED1-4822-91D1-C253F6887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80889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2FAE06-6CFA-41A5-8807-43DD2423C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4757866"/>
            <a:ext cx="11309338" cy="165668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726DD2-160E-4F67-9841-F2AAF0FD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600234"/>
              </p:ext>
            </p:extLst>
          </p:nvPr>
        </p:nvGraphicFramePr>
        <p:xfrm>
          <a:off x="581025" y="728488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C9CDE8-467F-4DA2-8AE9-876B8BFF7C2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223" y="4406726"/>
            <a:ext cx="3658534" cy="22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6250D-80F9-47DC-A4D8-A2687AC3597C}"/>
              </a:ext>
            </a:extLst>
          </p:cNvPr>
          <p:cNvSpPr txBox="1"/>
          <p:nvPr/>
        </p:nvSpPr>
        <p:spPr>
          <a:xfrm>
            <a:off x="442230" y="2177142"/>
            <a:ext cx="3846055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rgbClr val="FFFFFF"/>
                </a:solidFill>
              </a:rPr>
              <a:t>Finalize Housing if Needed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rgbClr val="FFFFFF"/>
                </a:solidFill>
              </a:rPr>
              <a:t>Submit Final Transcripts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rgbClr val="FFFFFF"/>
                </a:solidFill>
              </a:rPr>
              <a:t>Pay Tuition and Fees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rgbClr val="FFFFFF"/>
                </a:solidFill>
              </a:rPr>
              <a:t>Attend College Orientation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rgbClr val="FFFFFF"/>
                </a:solidFill>
              </a:rPr>
              <a:t>Prep for the 1</a:t>
            </a:r>
            <a:r>
              <a:rPr lang="en-US" sz="2000" b="1" baseline="30000" dirty="0">
                <a:solidFill>
                  <a:srgbClr val="FFFFFF"/>
                </a:solidFill>
              </a:rPr>
              <a:t>st</a:t>
            </a:r>
            <a:r>
              <a:rPr lang="en-US" sz="2000" b="1" dirty="0">
                <a:solidFill>
                  <a:srgbClr val="FFFFFF"/>
                </a:solidFill>
              </a:rPr>
              <a:t> Day of Class!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273C1-1672-4221-BB93-268B3FA96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03599" y="601200"/>
            <a:ext cx="2683102" cy="150052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8771D84-035A-48FE-A46A-21D39C00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98" y="2552000"/>
            <a:ext cx="5198698" cy="41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D80D6C2-7BC1-4D7A-A5C9-21BD5B8C5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53319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5DF048A-BD63-4A2A-ACB7-EDACB9E96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87" y="588951"/>
            <a:ext cx="3511826" cy="15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3AFF7F-C731-41D3-ABEB-04ADC0C96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72956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721931F-2BCA-4F02-8934-F3345F0D0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4" y="2375362"/>
            <a:ext cx="3715664" cy="20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1A1611-93C5-4997-9CCD-841D22CA8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734512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585CAC6-ABB4-4250-9884-1A295F8F3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73" y="2480923"/>
            <a:ext cx="3792306" cy="26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4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4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4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Graphic 6">
            <a:extLst>
              <a:ext uri="{FF2B5EF4-FFF2-40B4-BE49-F238E27FC236}">
                <a16:creationId xmlns:a16="http://schemas.microsoft.com/office/drawing/2014/main" id="{C5F523FA-1F2A-4778-BF67-C758C8B83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r="5568" b="-2"/>
          <a:stretch/>
        </p:blipFill>
        <p:spPr>
          <a:xfrm>
            <a:off x="9741471" y="4002289"/>
            <a:ext cx="1661626" cy="2590800"/>
          </a:xfrm>
          <a:prstGeom prst="roundRect">
            <a:avLst>
              <a:gd name="adj" fmla="val 4167"/>
            </a:avLst>
          </a:prstGeom>
          <a:solidFill>
            <a:srgbClr val="92D050"/>
          </a:solidFill>
          <a:ln w="22225" cap="rnd" cmpd="sng" algn="ctr">
            <a:solidFill>
              <a:prstClr val="black"/>
            </a:solidFill>
            <a:prstDash val="solid"/>
          </a:ln>
          <a:effectLst/>
        </p:spPr>
      </p:pic>
      <p:graphicFrame>
        <p:nvGraphicFramePr>
          <p:cNvPr id="35" name="Content Placeholder 3">
            <a:extLst>
              <a:ext uri="{FF2B5EF4-FFF2-40B4-BE49-F238E27FC236}">
                <a16:creationId xmlns:a16="http://schemas.microsoft.com/office/drawing/2014/main" id="{F53BC101-731D-4037-95A4-2E1E0A4D6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103478"/>
              </p:ext>
            </p:extLst>
          </p:nvPr>
        </p:nvGraphicFramePr>
        <p:xfrm>
          <a:off x="584199" y="2616968"/>
          <a:ext cx="8116456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65F43B8-0356-42E7-8EBC-D58F12FE5BE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823" y="584672"/>
            <a:ext cx="4428354" cy="17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9635F7-9291-41A5-B587-CAC2056B98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915" y="-452905"/>
            <a:ext cx="3832894" cy="391111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270828-255F-404B-A1DC-20D455EBD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05034"/>
              </p:ext>
            </p:extLst>
          </p:nvPr>
        </p:nvGraphicFramePr>
        <p:xfrm>
          <a:off x="235526" y="2049901"/>
          <a:ext cx="11651673" cy="47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438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99D328-7577-4707-B6A9-980DF6F5B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2277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37A712A-E15C-4FF7-87FA-49260B2FD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03" y="854053"/>
            <a:ext cx="4214194" cy="21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AE9494-20E7-4E16-85CB-2B30ACABC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122077"/>
              </p:ext>
            </p:extLst>
          </p:nvPr>
        </p:nvGraphicFramePr>
        <p:xfrm>
          <a:off x="581024" y="1890877"/>
          <a:ext cx="11195339" cy="453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0744D9-08DF-4C2D-A108-47FC6C7A79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85" y="-116258"/>
            <a:ext cx="4591830" cy="28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306C25-BB32-4AB4-9020-0DBA326DF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522502"/>
              </p:ext>
            </p:extLst>
          </p:nvPr>
        </p:nvGraphicFramePr>
        <p:xfrm>
          <a:off x="581025" y="2871646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food&#10;&#10;Description automatically generated">
            <a:extLst>
              <a:ext uri="{FF2B5EF4-FFF2-40B4-BE49-F238E27FC236}">
                <a16:creationId xmlns:a16="http://schemas.microsoft.com/office/drawing/2014/main" id="{0BEB59AE-DD16-4297-A570-1B561407D5C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608509"/>
            <a:ext cx="3604592" cy="22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29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Gill Sans MT</vt:lpstr>
      <vt:lpstr>Times New Roman</vt:lpstr>
      <vt:lpstr>Wingdings 2</vt:lpstr>
      <vt:lpstr>DividendVTI</vt:lpstr>
      <vt:lpstr>Your College Selection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College Selection Journey</dc:title>
  <dc:creator>Tiffany Gurley-alloway</dc:creator>
  <cp:lastModifiedBy>Tiffany Gurley-alloway</cp:lastModifiedBy>
  <cp:revision>67</cp:revision>
  <dcterms:created xsi:type="dcterms:W3CDTF">2019-08-07T04:47:18Z</dcterms:created>
  <dcterms:modified xsi:type="dcterms:W3CDTF">2019-08-08T02:17:36Z</dcterms:modified>
</cp:coreProperties>
</file>