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5" r:id="rId9"/>
    <p:sldId id="264" r:id="rId10"/>
    <p:sldId id="263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0" autoAdjust="0"/>
    <p:restoredTop sz="94660"/>
  </p:normalViewPr>
  <p:slideViewPr>
    <p:cSldViewPr snapToGrid="0">
      <p:cViewPr varScale="1">
        <p:scale>
          <a:sx n="53" d="100"/>
          <a:sy n="53" d="100"/>
        </p:scale>
        <p:origin x="43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svg"/><Relationship Id="rId7" Type="http://schemas.openxmlformats.org/officeDocument/2006/relationships/image" Target="../media/image19.svg"/><Relationship Id="rId2" Type="http://schemas.openxmlformats.org/officeDocument/2006/relationships/image" Target="../media/image14.png"/><Relationship Id="rId1" Type="http://schemas.openxmlformats.org/officeDocument/2006/relationships/hyperlink" Target="https://appsupport.commonapp.org/applicantsupport/s/article/What-is-the-FERPA-Waiver" TargetMode="External"/><Relationship Id="rId6" Type="http://schemas.openxmlformats.org/officeDocument/2006/relationships/image" Target="../media/image18.png"/><Relationship Id="rId11" Type="http://schemas.openxmlformats.org/officeDocument/2006/relationships/image" Target="../media/image23.svg"/><Relationship Id="rId5" Type="http://schemas.openxmlformats.org/officeDocument/2006/relationships/image" Target="../media/image17.sv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6.png"/><Relationship Id="rId7" Type="http://schemas.openxmlformats.org/officeDocument/2006/relationships/hyperlink" Target="https://appsupport.commonapp.org/applicantsupport/s/article/What-is-the-FERPA-Waiver" TargetMode="External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11" Type="http://schemas.openxmlformats.org/officeDocument/2006/relationships/image" Target="../media/image23.svg"/><Relationship Id="rId5" Type="http://schemas.openxmlformats.org/officeDocument/2006/relationships/image" Target="../media/image18.png"/><Relationship Id="rId10" Type="http://schemas.openxmlformats.org/officeDocument/2006/relationships/image" Target="../media/image22.png"/><Relationship Id="rId4" Type="http://schemas.openxmlformats.org/officeDocument/2006/relationships/image" Target="../media/image17.svg"/><Relationship Id="rId9" Type="http://schemas.openxmlformats.org/officeDocument/2006/relationships/image" Target="../media/image2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A2461C-85C6-421F-A6D9-D56BB519752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6D316301-6067-4B83-B115-99BEF5A70322}">
      <dgm:prSet/>
      <dgm:spPr/>
      <dgm:t>
        <a:bodyPr/>
        <a:lstStyle/>
        <a:p>
          <a:r>
            <a:rPr lang="en-US"/>
            <a:t>Completed online college application</a:t>
          </a:r>
        </a:p>
      </dgm:t>
    </dgm:pt>
    <dgm:pt modelId="{B4D66286-E043-4C91-8640-53759E064FE4}" type="parTrans" cxnId="{4204ACD7-4277-48F0-A37F-FEFED4900008}">
      <dgm:prSet/>
      <dgm:spPr/>
      <dgm:t>
        <a:bodyPr/>
        <a:lstStyle/>
        <a:p>
          <a:endParaRPr lang="en-US"/>
        </a:p>
      </dgm:t>
    </dgm:pt>
    <dgm:pt modelId="{03DE6B08-F001-4473-A90F-C5F0A1B96B83}" type="sibTrans" cxnId="{4204ACD7-4277-48F0-A37F-FEFED4900008}">
      <dgm:prSet/>
      <dgm:spPr/>
      <dgm:t>
        <a:bodyPr/>
        <a:lstStyle/>
        <a:p>
          <a:endParaRPr lang="en-US"/>
        </a:p>
      </dgm:t>
    </dgm:pt>
    <dgm:pt modelId="{D129EC91-391F-498E-8088-FF99D3C1C84C}">
      <dgm:prSet/>
      <dgm:spPr/>
      <dgm:t>
        <a:bodyPr/>
        <a:lstStyle/>
        <a:p>
          <a:r>
            <a:rPr lang="en-US"/>
            <a:t>Fee paid or fee waiver requested on the application website</a:t>
          </a:r>
        </a:p>
      </dgm:t>
    </dgm:pt>
    <dgm:pt modelId="{19518F3B-B1B5-40EA-8C5E-27B25AB60A73}" type="parTrans" cxnId="{EFE3A1A3-E168-459C-A5B4-909248D519DE}">
      <dgm:prSet/>
      <dgm:spPr/>
      <dgm:t>
        <a:bodyPr/>
        <a:lstStyle/>
        <a:p>
          <a:endParaRPr lang="en-US"/>
        </a:p>
      </dgm:t>
    </dgm:pt>
    <dgm:pt modelId="{314DB6BC-260A-4FEB-B7FB-44C7DDC9767D}" type="sibTrans" cxnId="{EFE3A1A3-E168-459C-A5B4-909248D519DE}">
      <dgm:prSet/>
      <dgm:spPr/>
      <dgm:t>
        <a:bodyPr/>
        <a:lstStyle/>
        <a:p>
          <a:endParaRPr lang="en-US"/>
        </a:p>
      </dgm:t>
    </dgm:pt>
    <dgm:pt modelId="{27E5252F-265C-40EB-82EA-C7D6EA2F86BB}">
      <dgm:prSet/>
      <dgm:spPr/>
      <dgm:t>
        <a:bodyPr/>
        <a:lstStyle/>
        <a:p>
          <a:r>
            <a:rPr lang="en-US"/>
            <a:t>Official Transcript</a:t>
          </a:r>
        </a:p>
      </dgm:t>
    </dgm:pt>
    <dgm:pt modelId="{6A29C0CA-01CF-4440-B494-311302CE8086}" type="parTrans" cxnId="{7234BE3E-76A7-4EF4-9328-4969C11EE1B5}">
      <dgm:prSet/>
      <dgm:spPr/>
      <dgm:t>
        <a:bodyPr/>
        <a:lstStyle/>
        <a:p>
          <a:endParaRPr lang="en-US"/>
        </a:p>
      </dgm:t>
    </dgm:pt>
    <dgm:pt modelId="{CC7E96EE-4AA0-43EF-8119-415CDBA72FDA}" type="sibTrans" cxnId="{7234BE3E-76A7-4EF4-9328-4969C11EE1B5}">
      <dgm:prSet/>
      <dgm:spPr/>
      <dgm:t>
        <a:bodyPr/>
        <a:lstStyle/>
        <a:p>
          <a:endParaRPr lang="en-US"/>
        </a:p>
      </dgm:t>
    </dgm:pt>
    <dgm:pt modelId="{224CFE17-532B-4629-B94B-0C38188F6B07}">
      <dgm:prSet/>
      <dgm:spPr/>
      <dgm:t>
        <a:bodyPr/>
        <a:lstStyle/>
        <a:p>
          <a:r>
            <a:rPr lang="en-US"/>
            <a:t>ACT or SAT scores sent directly from the testing agency</a:t>
          </a:r>
        </a:p>
      </dgm:t>
    </dgm:pt>
    <dgm:pt modelId="{58C0E582-9974-414F-9268-7A49D5BD63CA}" type="parTrans" cxnId="{E1C7B24F-F482-4797-814A-EBD492A40A85}">
      <dgm:prSet/>
      <dgm:spPr/>
      <dgm:t>
        <a:bodyPr/>
        <a:lstStyle/>
        <a:p>
          <a:endParaRPr lang="en-US"/>
        </a:p>
      </dgm:t>
    </dgm:pt>
    <dgm:pt modelId="{18A6FA95-4D02-4535-A612-B3482D353D81}" type="sibTrans" cxnId="{E1C7B24F-F482-4797-814A-EBD492A40A85}">
      <dgm:prSet/>
      <dgm:spPr/>
      <dgm:t>
        <a:bodyPr/>
        <a:lstStyle/>
        <a:p>
          <a:endParaRPr lang="en-US"/>
        </a:p>
      </dgm:t>
    </dgm:pt>
    <dgm:pt modelId="{6220FA1D-0344-4C17-BF48-D13373A04FF3}">
      <dgm:prSet/>
      <dgm:spPr/>
      <dgm:t>
        <a:bodyPr/>
        <a:lstStyle/>
        <a:p>
          <a:r>
            <a:rPr lang="en-US"/>
            <a:t>Letters of Recommendation (if required) (Amount per college will vary)</a:t>
          </a:r>
        </a:p>
      </dgm:t>
    </dgm:pt>
    <dgm:pt modelId="{202FD81A-F254-42E6-AEDC-13AE7FCB87A4}" type="parTrans" cxnId="{AEAC785E-30C0-4FD8-9856-636BB68D4406}">
      <dgm:prSet/>
      <dgm:spPr/>
      <dgm:t>
        <a:bodyPr/>
        <a:lstStyle/>
        <a:p>
          <a:endParaRPr lang="en-US"/>
        </a:p>
      </dgm:t>
    </dgm:pt>
    <dgm:pt modelId="{14AE43DA-CB38-473E-AF5B-6E83358836EC}" type="sibTrans" cxnId="{AEAC785E-30C0-4FD8-9856-636BB68D4406}">
      <dgm:prSet/>
      <dgm:spPr/>
      <dgm:t>
        <a:bodyPr/>
        <a:lstStyle/>
        <a:p>
          <a:endParaRPr lang="en-US"/>
        </a:p>
      </dgm:t>
    </dgm:pt>
    <dgm:pt modelId="{55FFF4A7-721C-49A9-8A50-8B23D67E9394}">
      <dgm:prSet/>
      <dgm:spPr/>
      <dgm:t>
        <a:bodyPr/>
        <a:lstStyle/>
        <a:p>
          <a:r>
            <a:rPr lang="en-US"/>
            <a:t>* The order in which you send materials does not matter.  You do not have to wait on one part to send another.</a:t>
          </a:r>
        </a:p>
      </dgm:t>
    </dgm:pt>
    <dgm:pt modelId="{61FE6B5E-44ED-408D-A6BE-3B4108748A2A}" type="parTrans" cxnId="{0F76819F-434B-483A-A3B4-E2D8F51003EA}">
      <dgm:prSet/>
      <dgm:spPr/>
      <dgm:t>
        <a:bodyPr/>
        <a:lstStyle/>
        <a:p>
          <a:endParaRPr lang="en-US"/>
        </a:p>
      </dgm:t>
    </dgm:pt>
    <dgm:pt modelId="{38662C19-E03D-4212-A35E-A885E11A7639}" type="sibTrans" cxnId="{0F76819F-434B-483A-A3B4-E2D8F51003EA}">
      <dgm:prSet/>
      <dgm:spPr/>
      <dgm:t>
        <a:bodyPr/>
        <a:lstStyle/>
        <a:p>
          <a:endParaRPr lang="en-US"/>
        </a:p>
      </dgm:t>
    </dgm:pt>
    <dgm:pt modelId="{74217C83-C043-4B11-A246-67F419511DE7}" type="pres">
      <dgm:prSet presAssocID="{C9A2461C-85C6-421F-A6D9-D56BB5197520}" presName="root" presStyleCnt="0">
        <dgm:presLayoutVars>
          <dgm:dir/>
          <dgm:resizeHandles val="exact"/>
        </dgm:presLayoutVars>
      </dgm:prSet>
      <dgm:spPr/>
    </dgm:pt>
    <dgm:pt modelId="{FE6CB2D0-AEEF-4E03-B381-49469B806B60}" type="pres">
      <dgm:prSet presAssocID="{6D316301-6067-4B83-B115-99BEF5A70322}" presName="compNode" presStyleCnt="0"/>
      <dgm:spPr/>
    </dgm:pt>
    <dgm:pt modelId="{02D25043-598A-41A9-9871-FECF5F908DD5}" type="pres">
      <dgm:prSet presAssocID="{6D316301-6067-4B83-B115-99BEF5A70322}" presName="bgRect" presStyleLbl="bgShp" presStyleIdx="0" presStyleCnt="6"/>
      <dgm:spPr/>
    </dgm:pt>
    <dgm:pt modelId="{E5CCE844-A64A-42BB-BC69-BCABEAA95E8B}" type="pres">
      <dgm:prSet presAssocID="{6D316301-6067-4B83-B115-99BEF5A70322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ducation"/>
        </a:ext>
      </dgm:extLst>
    </dgm:pt>
    <dgm:pt modelId="{61D02389-4038-4815-86CA-C77AB98FE91F}" type="pres">
      <dgm:prSet presAssocID="{6D316301-6067-4B83-B115-99BEF5A70322}" presName="spaceRect" presStyleCnt="0"/>
      <dgm:spPr/>
    </dgm:pt>
    <dgm:pt modelId="{A55C0E88-1A94-4F38-B213-1308F1DEEEC3}" type="pres">
      <dgm:prSet presAssocID="{6D316301-6067-4B83-B115-99BEF5A70322}" presName="parTx" presStyleLbl="revTx" presStyleIdx="0" presStyleCnt="6">
        <dgm:presLayoutVars>
          <dgm:chMax val="0"/>
          <dgm:chPref val="0"/>
        </dgm:presLayoutVars>
      </dgm:prSet>
      <dgm:spPr/>
    </dgm:pt>
    <dgm:pt modelId="{A16680C6-0F2A-4D93-8258-A1FF95154819}" type="pres">
      <dgm:prSet presAssocID="{03DE6B08-F001-4473-A90F-C5F0A1B96B83}" presName="sibTrans" presStyleCnt="0"/>
      <dgm:spPr/>
    </dgm:pt>
    <dgm:pt modelId="{D1637F0A-C9B9-4806-800F-199C0686C1A7}" type="pres">
      <dgm:prSet presAssocID="{D129EC91-391F-498E-8088-FF99D3C1C84C}" presName="compNode" presStyleCnt="0"/>
      <dgm:spPr/>
    </dgm:pt>
    <dgm:pt modelId="{6F746785-83AA-4481-A4DF-50BC4A062A26}" type="pres">
      <dgm:prSet presAssocID="{D129EC91-391F-498E-8088-FF99D3C1C84C}" presName="bgRect" presStyleLbl="bgShp" presStyleIdx="1" presStyleCnt="6"/>
      <dgm:spPr/>
    </dgm:pt>
    <dgm:pt modelId="{18B390AF-3A8E-4AF5-922C-1C15DD03E945}" type="pres">
      <dgm:prSet presAssocID="{D129EC91-391F-498E-8088-FF99D3C1C84C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ll"/>
        </a:ext>
      </dgm:extLst>
    </dgm:pt>
    <dgm:pt modelId="{30776F90-C11A-4DB9-A011-83723F5BBF31}" type="pres">
      <dgm:prSet presAssocID="{D129EC91-391F-498E-8088-FF99D3C1C84C}" presName="spaceRect" presStyleCnt="0"/>
      <dgm:spPr/>
    </dgm:pt>
    <dgm:pt modelId="{BD21B848-502F-4395-9867-A3A714F08DE9}" type="pres">
      <dgm:prSet presAssocID="{D129EC91-391F-498E-8088-FF99D3C1C84C}" presName="parTx" presStyleLbl="revTx" presStyleIdx="1" presStyleCnt="6">
        <dgm:presLayoutVars>
          <dgm:chMax val="0"/>
          <dgm:chPref val="0"/>
        </dgm:presLayoutVars>
      </dgm:prSet>
      <dgm:spPr/>
    </dgm:pt>
    <dgm:pt modelId="{B5527AFF-1581-4DF3-9DF0-3B70B3E876A3}" type="pres">
      <dgm:prSet presAssocID="{314DB6BC-260A-4FEB-B7FB-44C7DDC9767D}" presName="sibTrans" presStyleCnt="0"/>
      <dgm:spPr/>
    </dgm:pt>
    <dgm:pt modelId="{3DB44046-487C-4388-89CB-B8CC91083A57}" type="pres">
      <dgm:prSet presAssocID="{27E5252F-265C-40EB-82EA-C7D6EA2F86BB}" presName="compNode" presStyleCnt="0"/>
      <dgm:spPr/>
    </dgm:pt>
    <dgm:pt modelId="{A70CBB4A-8A94-43F0-878C-9E60EFC6995A}" type="pres">
      <dgm:prSet presAssocID="{27E5252F-265C-40EB-82EA-C7D6EA2F86BB}" presName="bgRect" presStyleLbl="bgShp" presStyleIdx="2" presStyleCnt="6"/>
      <dgm:spPr/>
    </dgm:pt>
    <dgm:pt modelId="{3258905B-2506-464E-A3CD-A24A1F25A96F}" type="pres">
      <dgm:prSet presAssocID="{27E5252F-265C-40EB-82EA-C7D6EA2F86BB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lationship"/>
        </a:ext>
      </dgm:extLst>
    </dgm:pt>
    <dgm:pt modelId="{1822C167-4256-4302-86EF-92F301A1D221}" type="pres">
      <dgm:prSet presAssocID="{27E5252F-265C-40EB-82EA-C7D6EA2F86BB}" presName="spaceRect" presStyleCnt="0"/>
      <dgm:spPr/>
    </dgm:pt>
    <dgm:pt modelId="{07D195A5-485B-4C9C-8BC9-1D90E31EBEA8}" type="pres">
      <dgm:prSet presAssocID="{27E5252F-265C-40EB-82EA-C7D6EA2F86BB}" presName="parTx" presStyleLbl="revTx" presStyleIdx="2" presStyleCnt="6">
        <dgm:presLayoutVars>
          <dgm:chMax val="0"/>
          <dgm:chPref val="0"/>
        </dgm:presLayoutVars>
      </dgm:prSet>
      <dgm:spPr/>
    </dgm:pt>
    <dgm:pt modelId="{5863595F-68E4-49A5-A3C7-DEAFE58DAC05}" type="pres">
      <dgm:prSet presAssocID="{CC7E96EE-4AA0-43EF-8119-415CDBA72FDA}" presName="sibTrans" presStyleCnt="0"/>
      <dgm:spPr/>
    </dgm:pt>
    <dgm:pt modelId="{AF967D62-CA94-449C-B483-16BF1C45586F}" type="pres">
      <dgm:prSet presAssocID="{224CFE17-532B-4629-B94B-0C38188F6B07}" presName="compNode" presStyleCnt="0"/>
      <dgm:spPr/>
    </dgm:pt>
    <dgm:pt modelId="{9C26DDB4-29A6-4ACA-AE8B-F4A6B013D501}" type="pres">
      <dgm:prSet presAssocID="{224CFE17-532B-4629-B94B-0C38188F6B07}" presName="bgRect" presStyleLbl="bgShp" presStyleIdx="3" presStyleCnt="6"/>
      <dgm:spPr/>
    </dgm:pt>
    <dgm:pt modelId="{8F6C8848-42DF-432C-84C3-7CF84BCE5769}" type="pres">
      <dgm:prSet presAssocID="{224CFE17-532B-4629-B94B-0C38188F6B07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ctionaryRemove"/>
        </a:ext>
      </dgm:extLst>
    </dgm:pt>
    <dgm:pt modelId="{4359AD11-374F-414C-8BF9-9294121D7428}" type="pres">
      <dgm:prSet presAssocID="{224CFE17-532B-4629-B94B-0C38188F6B07}" presName="spaceRect" presStyleCnt="0"/>
      <dgm:spPr/>
    </dgm:pt>
    <dgm:pt modelId="{C4F59F14-88CB-4AFF-9044-251B7B80A175}" type="pres">
      <dgm:prSet presAssocID="{224CFE17-532B-4629-B94B-0C38188F6B07}" presName="parTx" presStyleLbl="revTx" presStyleIdx="3" presStyleCnt="6">
        <dgm:presLayoutVars>
          <dgm:chMax val="0"/>
          <dgm:chPref val="0"/>
        </dgm:presLayoutVars>
      </dgm:prSet>
      <dgm:spPr/>
    </dgm:pt>
    <dgm:pt modelId="{F63B836A-F318-401D-857F-802AE611C326}" type="pres">
      <dgm:prSet presAssocID="{18A6FA95-4D02-4535-A612-B3482D353D81}" presName="sibTrans" presStyleCnt="0"/>
      <dgm:spPr/>
    </dgm:pt>
    <dgm:pt modelId="{85C89268-F143-4408-AA9A-B4EC2BD06FA4}" type="pres">
      <dgm:prSet presAssocID="{6220FA1D-0344-4C17-BF48-D13373A04FF3}" presName="compNode" presStyleCnt="0"/>
      <dgm:spPr/>
    </dgm:pt>
    <dgm:pt modelId="{A5DC8D04-C0EE-4579-B22F-FA4C926475FC}" type="pres">
      <dgm:prSet presAssocID="{6220FA1D-0344-4C17-BF48-D13373A04FF3}" presName="bgRect" presStyleLbl="bgShp" presStyleIdx="4" presStyleCnt="6"/>
      <dgm:spPr/>
    </dgm:pt>
    <dgm:pt modelId="{DFF49637-28CB-4A5D-82D0-A6C5653F2C9D}" type="pres">
      <dgm:prSet presAssocID="{6220FA1D-0344-4C17-BF48-D13373A04FF3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axOutline"/>
        </a:ext>
      </dgm:extLst>
    </dgm:pt>
    <dgm:pt modelId="{286ED78F-5E9A-4C03-A602-9CB7ACFADEDA}" type="pres">
      <dgm:prSet presAssocID="{6220FA1D-0344-4C17-BF48-D13373A04FF3}" presName="spaceRect" presStyleCnt="0"/>
      <dgm:spPr/>
    </dgm:pt>
    <dgm:pt modelId="{D1C4FD8D-3151-4563-AE1B-054AB81DDE55}" type="pres">
      <dgm:prSet presAssocID="{6220FA1D-0344-4C17-BF48-D13373A04FF3}" presName="parTx" presStyleLbl="revTx" presStyleIdx="4" presStyleCnt="6">
        <dgm:presLayoutVars>
          <dgm:chMax val="0"/>
          <dgm:chPref val="0"/>
        </dgm:presLayoutVars>
      </dgm:prSet>
      <dgm:spPr/>
    </dgm:pt>
    <dgm:pt modelId="{FB6012F4-70B9-4846-92CB-7E2ABF3EB9B1}" type="pres">
      <dgm:prSet presAssocID="{14AE43DA-CB38-473E-AF5B-6E83358836EC}" presName="sibTrans" presStyleCnt="0"/>
      <dgm:spPr/>
    </dgm:pt>
    <dgm:pt modelId="{A376A249-0B9E-4D10-874A-AD9B1D993C7D}" type="pres">
      <dgm:prSet presAssocID="{55FFF4A7-721C-49A9-8A50-8B23D67E9394}" presName="compNode" presStyleCnt="0"/>
      <dgm:spPr/>
    </dgm:pt>
    <dgm:pt modelId="{8FD4B691-50E3-4CEE-A7AF-059E21656C8E}" type="pres">
      <dgm:prSet presAssocID="{55FFF4A7-721C-49A9-8A50-8B23D67E9394}" presName="bgRect" presStyleLbl="bgShp" presStyleIdx="5" presStyleCnt="6"/>
      <dgm:spPr/>
    </dgm:pt>
    <dgm:pt modelId="{DF13423E-5FDE-4E19-B623-230DF70F47DA}" type="pres">
      <dgm:prSet presAssocID="{55FFF4A7-721C-49A9-8A50-8B23D67E9394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hishing"/>
        </a:ext>
      </dgm:extLst>
    </dgm:pt>
    <dgm:pt modelId="{77B518C4-2702-4A19-91F2-A01E13C0AF4C}" type="pres">
      <dgm:prSet presAssocID="{55FFF4A7-721C-49A9-8A50-8B23D67E9394}" presName="spaceRect" presStyleCnt="0"/>
      <dgm:spPr/>
    </dgm:pt>
    <dgm:pt modelId="{12A8275C-0B50-4464-AA81-0209110917FD}" type="pres">
      <dgm:prSet presAssocID="{55FFF4A7-721C-49A9-8A50-8B23D67E9394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79E9A00E-B09C-4BAB-869B-0B401B060556}" type="presOf" srcId="{6D316301-6067-4B83-B115-99BEF5A70322}" destId="{A55C0E88-1A94-4F38-B213-1308F1DEEEC3}" srcOrd="0" destOrd="0" presId="urn:microsoft.com/office/officeart/2018/2/layout/IconVerticalSolidList"/>
    <dgm:cxn modelId="{323AE128-50E8-490E-9705-16143DDA9763}" type="presOf" srcId="{27E5252F-265C-40EB-82EA-C7D6EA2F86BB}" destId="{07D195A5-485B-4C9C-8BC9-1D90E31EBEA8}" srcOrd="0" destOrd="0" presId="urn:microsoft.com/office/officeart/2018/2/layout/IconVerticalSolidList"/>
    <dgm:cxn modelId="{7234BE3E-76A7-4EF4-9328-4969C11EE1B5}" srcId="{C9A2461C-85C6-421F-A6D9-D56BB5197520}" destId="{27E5252F-265C-40EB-82EA-C7D6EA2F86BB}" srcOrd="2" destOrd="0" parTransId="{6A29C0CA-01CF-4440-B494-311302CE8086}" sibTransId="{CC7E96EE-4AA0-43EF-8119-415CDBA72FDA}"/>
    <dgm:cxn modelId="{AEAC785E-30C0-4FD8-9856-636BB68D4406}" srcId="{C9A2461C-85C6-421F-A6D9-D56BB5197520}" destId="{6220FA1D-0344-4C17-BF48-D13373A04FF3}" srcOrd="4" destOrd="0" parTransId="{202FD81A-F254-42E6-AEDC-13AE7FCB87A4}" sibTransId="{14AE43DA-CB38-473E-AF5B-6E83358836EC}"/>
    <dgm:cxn modelId="{E37C0F49-A731-4EF9-A59A-19691AEC60A2}" type="presOf" srcId="{D129EC91-391F-498E-8088-FF99D3C1C84C}" destId="{BD21B848-502F-4395-9867-A3A714F08DE9}" srcOrd="0" destOrd="0" presId="urn:microsoft.com/office/officeart/2018/2/layout/IconVerticalSolidList"/>
    <dgm:cxn modelId="{89AF3849-3D86-40ED-B604-795AB2C94BCE}" type="presOf" srcId="{55FFF4A7-721C-49A9-8A50-8B23D67E9394}" destId="{12A8275C-0B50-4464-AA81-0209110917FD}" srcOrd="0" destOrd="0" presId="urn:microsoft.com/office/officeart/2018/2/layout/IconVerticalSolidList"/>
    <dgm:cxn modelId="{E1C7B24F-F482-4797-814A-EBD492A40A85}" srcId="{C9A2461C-85C6-421F-A6D9-D56BB5197520}" destId="{224CFE17-532B-4629-B94B-0C38188F6B07}" srcOrd="3" destOrd="0" parTransId="{58C0E582-9974-414F-9268-7A49D5BD63CA}" sibTransId="{18A6FA95-4D02-4535-A612-B3482D353D81}"/>
    <dgm:cxn modelId="{5AC55E73-3E07-4CD4-ACAE-4C72A6FC1265}" type="presOf" srcId="{6220FA1D-0344-4C17-BF48-D13373A04FF3}" destId="{D1C4FD8D-3151-4563-AE1B-054AB81DDE55}" srcOrd="0" destOrd="0" presId="urn:microsoft.com/office/officeart/2018/2/layout/IconVerticalSolidList"/>
    <dgm:cxn modelId="{C010D38C-E9D1-4C87-9DCF-E71BDCD2D3D4}" type="presOf" srcId="{224CFE17-532B-4629-B94B-0C38188F6B07}" destId="{C4F59F14-88CB-4AFF-9044-251B7B80A175}" srcOrd="0" destOrd="0" presId="urn:microsoft.com/office/officeart/2018/2/layout/IconVerticalSolidList"/>
    <dgm:cxn modelId="{0F76819F-434B-483A-A3B4-E2D8F51003EA}" srcId="{C9A2461C-85C6-421F-A6D9-D56BB5197520}" destId="{55FFF4A7-721C-49A9-8A50-8B23D67E9394}" srcOrd="5" destOrd="0" parTransId="{61FE6B5E-44ED-408D-A6BE-3B4108748A2A}" sibTransId="{38662C19-E03D-4212-A35E-A885E11A7639}"/>
    <dgm:cxn modelId="{EFE3A1A3-E168-459C-A5B4-909248D519DE}" srcId="{C9A2461C-85C6-421F-A6D9-D56BB5197520}" destId="{D129EC91-391F-498E-8088-FF99D3C1C84C}" srcOrd="1" destOrd="0" parTransId="{19518F3B-B1B5-40EA-8C5E-27B25AB60A73}" sibTransId="{314DB6BC-260A-4FEB-B7FB-44C7DDC9767D}"/>
    <dgm:cxn modelId="{4204ACD7-4277-48F0-A37F-FEFED4900008}" srcId="{C9A2461C-85C6-421F-A6D9-D56BB5197520}" destId="{6D316301-6067-4B83-B115-99BEF5A70322}" srcOrd="0" destOrd="0" parTransId="{B4D66286-E043-4C91-8640-53759E064FE4}" sibTransId="{03DE6B08-F001-4473-A90F-C5F0A1B96B83}"/>
    <dgm:cxn modelId="{0F380CF8-E8BC-4E0D-AA33-F4478DCB99D3}" type="presOf" srcId="{C9A2461C-85C6-421F-A6D9-D56BB5197520}" destId="{74217C83-C043-4B11-A246-67F419511DE7}" srcOrd="0" destOrd="0" presId="urn:microsoft.com/office/officeart/2018/2/layout/IconVerticalSolidList"/>
    <dgm:cxn modelId="{21FC8F2A-5518-4F29-905A-66CBCADF0F91}" type="presParOf" srcId="{74217C83-C043-4B11-A246-67F419511DE7}" destId="{FE6CB2D0-AEEF-4E03-B381-49469B806B60}" srcOrd="0" destOrd="0" presId="urn:microsoft.com/office/officeart/2018/2/layout/IconVerticalSolidList"/>
    <dgm:cxn modelId="{38BBB5AA-B919-41D1-8429-7A43CECCB29E}" type="presParOf" srcId="{FE6CB2D0-AEEF-4E03-B381-49469B806B60}" destId="{02D25043-598A-41A9-9871-FECF5F908DD5}" srcOrd="0" destOrd="0" presId="urn:microsoft.com/office/officeart/2018/2/layout/IconVerticalSolidList"/>
    <dgm:cxn modelId="{8355092C-6095-4A49-8CF6-D9E8B365E137}" type="presParOf" srcId="{FE6CB2D0-AEEF-4E03-B381-49469B806B60}" destId="{E5CCE844-A64A-42BB-BC69-BCABEAA95E8B}" srcOrd="1" destOrd="0" presId="urn:microsoft.com/office/officeart/2018/2/layout/IconVerticalSolidList"/>
    <dgm:cxn modelId="{2B3FBF4B-B004-416A-9A39-BCA0413A09A2}" type="presParOf" srcId="{FE6CB2D0-AEEF-4E03-B381-49469B806B60}" destId="{61D02389-4038-4815-86CA-C77AB98FE91F}" srcOrd="2" destOrd="0" presId="urn:microsoft.com/office/officeart/2018/2/layout/IconVerticalSolidList"/>
    <dgm:cxn modelId="{93345C70-1514-4475-8604-F62A5EA31ED8}" type="presParOf" srcId="{FE6CB2D0-AEEF-4E03-B381-49469B806B60}" destId="{A55C0E88-1A94-4F38-B213-1308F1DEEEC3}" srcOrd="3" destOrd="0" presId="urn:microsoft.com/office/officeart/2018/2/layout/IconVerticalSolidList"/>
    <dgm:cxn modelId="{EB7B26C3-5DCE-499A-BD09-AE92962BEB5F}" type="presParOf" srcId="{74217C83-C043-4B11-A246-67F419511DE7}" destId="{A16680C6-0F2A-4D93-8258-A1FF95154819}" srcOrd="1" destOrd="0" presId="urn:microsoft.com/office/officeart/2018/2/layout/IconVerticalSolidList"/>
    <dgm:cxn modelId="{45B0E62F-1C41-4A96-8A20-AC2DE7D397FB}" type="presParOf" srcId="{74217C83-C043-4B11-A246-67F419511DE7}" destId="{D1637F0A-C9B9-4806-800F-199C0686C1A7}" srcOrd="2" destOrd="0" presId="urn:microsoft.com/office/officeart/2018/2/layout/IconVerticalSolidList"/>
    <dgm:cxn modelId="{790366D1-D424-4F8F-A8FA-BB87A9C041A0}" type="presParOf" srcId="{D1637F0A-C9B9-4806-800F-199C0686C1A7}" destId="{6F746785-83AA-4481-A4DF-50BC4A062A26}" srcOrd="0" destOrd="0" presId="urn:microsoft.com/office/officeart/2018/2/layout/IconVerticalSolidList"/>
    <dgm:cxn modelId="{19735EC0-0302-4947-9EEE-80A7F49BF925}" type="presParOf" srcId="{D1637F0A-C9B9-4806-800F-199C0686C1A7}" destId="{18B390AF-3A8E-4AF5-922C-1C15DD03E945}" srcOrd="1" destOrd="0" presId="urn:microsoft.com/office/officeart/2018/2/layout/IconVerticalSolidList"/>
    <dgm:cxn modelId="{C9FE307F-A310-4DC2-BA49-60EEFFBA01D0}" type="presParOf" srcId="{D1637F0A-C9B9-4806-800F-199C0686C1A7}" destId="{30776F90-C11A-4DB9-A011-83723F5BBF31}" srcOrd="2" destOrd="0" presId="urn:microsoft.com/office/officeart/2018/2/layout/IconVerticalSolidList"/>
    <dgm:cxn modelId="{8FE99995-6F32-4644-8B26-92A6223AA2A5}" type="presParOf" srcId="{D1637F0A-C9B9-4806-800F-199C0686C1A7}" destId="{BD21B848-502F-4395-9867-A3A714F08DE9}" srcOrd="3" destOrd="0" presId="urn:microsoft.com/office/officeart/2018/2/layout/IconVerticalSolidList"/>
    <dgm:cxn modelId="{FB83F2DA-27D1-42D2-87E3-9D0B2B85F2A3}" type="presParOf" srcId="{74217C83-C043-4B11-A246-67F419511DE7}" destId="{B5527AFF-1581-4DF3-9DF0-3B70B3E876A3}" srcOrd="3" destOrd="0" presId="urn:microsoft.com/office/officeart/2018/2/layout/IconVerticalSolidList"/>
    <dgm:cxn modelId="{CD809D94-09C7-47CA-A922-E9445E071340}" type="presParOf" srcId="{74217C83-C043-4B11-A246-67F419511DE7}" destId="{3DB44046-487C-4388-89CB-B8CC91083A57}" srcOrd="4" destOrd="0" presId="urn:microsoft.com/office/officeart/2018/2/layout/IconVerticalSolidList"/>
    <dgm:cxn modelId="{58336302-E63B-4F24-80C5-5F7D6A3EFED2}" type="presParOf" srcId="{3DB44046-487C-4388-89CB-B8CC91083A57}" destId="{A70CBB4A-8A94-43F0-878C-9E60EFC6995A}" srcOrd="0" destOrd="0" presId="urn:microsoft.com/office/officeart/2018/2/layout/IconVerticalSolidList"/>
    <dgm:cxn modelId="{D1769219-AA8A-40C5-A5CD-03278B23F4E4}" type="presParOf" srcId="{3DB44046-487C-4388-89CB-B8CC91083A57}" destId="{3258905B-2506-464E-A3CD-A24A1F25A96F}" srcOrd="1" destOrd="0" presId="urn:microsoft.com/office/officeart/2018/2/layout/IconVerticalSolidList"/>
    <dgm:cxn modelId="{A0B6E482-751B-4F07-85CC-9839CB877138}" type="presParOf" srcId="{3DB44046-487C-4388-89CB-B8CC91083A57}" destId="{1822C167-4256-4302-86EF-92F301A1D221}" srcOrd="2" destOrd="0" presId="urn:microsoft.com/office/officeart/2018/2/layout/IconVerticalSolidList"/>
    <dgm:cxn modelId="{9DDA5001-E850-4E08-9B80-658CAC38C262}" type="presParOf" srcId="{3DB44046-487C-4388-89CB-B8CC91083A57}" destId="{07D195A5-485B-4C9C-8BC9-1D90E31EBEA8}" srcOrd="3" destOrd="0" presId="urn:microsoft.com/office/officeart/2018/2/layout/IconVerticalSolidList"/>
    <dgm:cxn modelId="{18AA5B44-4F8D-49E2-9466-59B7CD2C19D2}" type="presParOf" srcId="{74217C83-C043-4B11-A246-67F419511DE7}" destId="{5863595F-68E4-49A5-A3C7-DEAFE58DAC05}" srcOrd="5" destOrd="0" presId="urn:microsoft.com/office/officeart/2018/2/layout/IconVerticalSolidList"/>
    <dgm:cxn modelId="{E8BE5CB6-80DA-4A7E-908A-8D7497880E2D}" type="presParOf" srcId="{74217C83-C043-4B11-A246-67F419511DE7}" destId="{AF967D62-CA94-449C-B483-16BF1C45586F}" srcOrd="6" destOrd="0" presId="urn:microsoft.com/office/officeart/2018/2/layout/IconVerticalSolidList"/>
    <dgm:cxn modelId="{69E4C492-6A79-4420-875D-02BC8EAB0E51}" type="presParOf" srcId="{AF967D62-CA94-449C-B483-16BF1C45586F}" destId="{9C26DDB4-29A6-4ACA-AE8B-F4A6B013D501}" srcOrd="0" destOrd="0" presId="urn:microsoft.com/office/officeart/2018/2/layout/IconVerticalSolidList"/>
    <dgm:cxn modelId="{AC328C10-547D-421F-A40C-F1509F14C494}" type="presParOf" srcId="{AF967D62-CA94-449C-B483-16BF1C45586F}" destId="{8F6C8848-42DF-432C-84C3-7CF84BCE5769}" srcOrd="1" destOrd="0" presId="urn:microsoft.com/office/officeart/2018/2/layout/IconVerticalSolidList"/>
    <dgm:cxn modelId="{A855177B-BC7D-4462-AB35-56A2E967B430}" type="presParOf" srcId="{AF967D62-CA94-449C-B483-16BF1C45586F}" destId="{4359AD11-374F-414C-8BF9-9294121D7428}" srcOrd="2" destOrd="0" presId="urn:microsoft.com/office/officeart/2018/2/layout/IconVerticalSolidList"/>
    <dgm:cxn modelId="{981C1460-0BEC-4CDD-9A60-7C9BB3D188AC}" type="presParOf" srcId="{AF967D62-CA94-449C-B483-16BF1C45586F}" destId="{C4F59F14-88CB-4AFF-9044-251B7B80A175}" srcOrd="3" destOrd="0" presId="urn:microsoft.com/office/officeart/2018/2/layout/IconVerticalSolidList"/>
    <dgm:cxn modelId="{C9C1C0E6-4257-4E9B-AE62-80054E24831F}" type="presParOf" srcId="{74217C83-C043-4B11-A246-67F419511DE7}" destId="{F63B836A-F318-401D-857F-802AE611C326}" srcOrd="7" destOrd="0" presId="urn:microsoft.com/office/officeart/2018/2/layout/IconVerticalSolidList"/>
    <dgm:cxn modelId="{1B93AD4C-87E2-4FF4-82F7-1240C735AFC0}" type="presParOf" srcId="{74217C83-C043-4B11-A246-67F419511DE7}" destId="{85C89268-F143-4408-AA9A-B4EC2BD06FA4}" srcOrd="8" destOrd="0" presId="urn:microsoft.com/office/officeart/2018/2/layout/IconVerticalSolidList"/>
    <dgm:cxn modelId="{C554F184-F78A-4B54-B0A7-85405462E04E}" type="presParOf" srcId="{85C89268-F143-4408-AA9A-B4EC2BD06FA4}" destId="{A5DC8D04-C0EE-4579-B22F-FA4C926475FC}" srcOrd="0" destOrd="0" presId="urn:microsoft.com/office/officeart/2018/2/layout/IconVerticalSolidList"/>
    <dgm:cxn modelId="{A1682093-04BD-4567-A646-5DC128DB50B7}" type="presParOf" srcId="{85C89268-F143-4408-AA9A-B4EC2BD06FA4}" destId="{DFF49637-28CB-4A5D-82D0-A6C5653F2C9D}" srcOrd="1" destOrd="0" presId="urn:microsoft.com/office/officeart/2018/2/layout/IconVerticalSolidList"/>
    <dgm:cxn modelId="{58CAD797-F0A0-4281-ACD7-DE86A336DCE4}" type="presParOf" srcId="{85C89268-F143-4408-AA9A-B4EC2BD06FA4}" destId="{286ED78F-5E9A-4C03-A602-9CB7ACFADEDA}" srcOrd="2" destOrd="0" presId="urn:microsoft.com/office/officeart/2018/2/layout/IconVerticalSolidList"/>
    <dgm:cxn modelId="{86F81C71-7227-4458-AEB3-0A88B8B99881}" type="presParOf" srcId="{85C89268-F143-4408-AA9A-B4EC2BD06FA4}" destId="{D1C4FD8D-3151-4563-AE1B-054AB81DDE55}" srcOrd="3" destOrd="0" presId="urn:microsoft.com/office/officeart/2018/2/layout/IconVerticalSolidList"/>
    <dgm:cxn modelId="{07A9996C-90A0-40E7-B64E-99A2A5A0A6F7}" type="presParOf" srcId="{74217C83-C043-4B11-A246-67F419511DE7}" destId="{FB6012F4-70B9-4846-92CB-7E2ABF3EB9B1}" srcOrd="9" destOrd="0" presId="urn:microsoft.com/office/officeart/2018/2/layout/IconVerticalSolidList"/>
    <dgm:cxn modelId="{E25854F8-AC85-4F09-9002-788F491C812B}" type="presParOf" srcId="{74217C83-C043-4B11-A246-67F419511DE7}" destId="{A376A249-0B9E-4D10-874A-AD9B1D993C7D}" srcOrd="10" destOrd="0" presId="urn:microsoft.com/office/officeart/2018/2/layout/IconVerticalSolidList"/>
    <dgm:cxn modelId="{A9FFF4A7-AB71-4BB7-8BAD-27A10AEF7152}" type="presParOf" srcId="{A376A249-0B9E-4D10-874A-AD9B1D993C7D}" destId="{8FD4B691-50E3-4CEE-A7AF-059E21656C8E}" srcOrd="0" destOrd="0" presId="urn:microsoft.com/office/officeart/2018/2/layout/IconVerticalSolidList"/>
    <dgm:cxn modelId="{8700A401-9F89-4A8B-9F3E-89A4B53FEC02}" type="presParOf" srcId="{A376A249-0B9E-4D10-874A-AD9B1D993C7D}" destId="{DF13423E-5FDE-4E19-B623-230DF70F47DA}" srcOrd="1" destOrd="0" presId="urn:microsoft.com/office/officeart/2018/2/layout/IconVerticalSolidList"/>
    <dgm:cxn modelId="{8B167012-C2B0-4CF0-85E6-49FF455688A0}" type="presParOf" srcId="{A376A249-0B9E-4D10-874A-AD9B1D993C7D}" destId="{77B518C4-2702-4A19-91F2-A01E13C0AF4C}" srcOrd="2" destOrd="0" presId="urn:microsoft.com/office/officeart/2018/2/layout/IconVerticalSolidList"/>
    <dgm:cxn modelId="{DAA00F5A-96B5-467C-A219-1536E6E510A1}" type="presParOf" srcId="{A376A249-0B9E-4D10-874A-AD9B1D993C7D}" destId="{12A8275C-0B50-4464-AA81-0209110917F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0DDB46-DC43-404D-A70E-CA3900314E5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5720E95-BD5C-4597-9BAD-DC4409258385}">
      <dgm:prSet/>
      <dgm:spPr/>
      <dgm:t>
        <a:bodyPr/>
        <a:lstStyle/>
        <a:p>
          <a:r>
            <a:rPr lang="en-US"/>
            <a:t>Every college gets to choose their own recommendation requirements. You can find more details on each college's College Information" page.</a:t>
          </a:r>
        </a:p>
      </dgm:t>
    </dgm:pt>
    <dgm:pt modelId="{2833A768-5319-4534-98BD-F17BD6D786F2}" type="parTrans" cxnId="{4904969D-3B91-40F3-86EE-64502E479842}">
      <dgm:prSet/>
      <dgm:spPr/>
      <dgm:t>
        <a:bodyPr/>
        <a:lstStyle/>
        <a:p>
          <a:endParaRPr lang="en-US"/>
        </a:p>
      </dgm:t>
    </dgm:pt>
    <dgm:pt modelId="{137DE1B4-F554-4D0E-860B-24B005C966B4}" type="sibTrans" cxnId="{4904969D-3B91-40F3-86EE-64502E479842}">
      <dgm:prSet/>
      <dgm:spPr/>
      <dgm:t>
        <a:bodyPr/>
        <a:lstStyle/>
        <a:p>
          <a:endParaRPr lang="en-US"/>
        </a:p>
      </dgm:t>
    </dgm:pt>
    <dgm:pt modelId="{CCEA96B7-B9F2-429D-BB32-044E553FCC58}">
      <dgm:prSet/>
      <dgm:spPr/>
      <dgm:t>
        <a:bodyPr/>
        <a:lstStyle/>
        <a:p>
          <a:r>
            <a:rPr lang="en-US"/>
            <a:t>From the My Colleges tab select a college and open their "Recommenders and FERPA" section.</a:t>
          </a:r>
        </a:p>
      </dgm:t>
    </dgm:pt>
    <dgm:pt modelId="{E347E4F3-1631-4C22-9D04-CC42C8BBF026}" type="parTrans" cxnId="{DA6758E1-C886-46FF-8797-4F4A719F8B7D}">
      <dgm:prSet/>
      <dgm:spPr/>
      <dgm:t>
        <a:bodyPr/>
        <a:lstStyle/>
        <a:p>
          <a:endParaRPr lang="en-US"/>
        </a:p>
      </dgm:t>
    </dgm:pt>
    <dgm:pt modelId="{6CB9912D-BCA0-474B-B40E-103CB72AA429}" type="sibTrans" cxnId="{DA6758E1-C886-46FF-8797-4F4A719F8B7D}">
      <dgm:prSet/>
      <dgm:spPr/>
      <dgm:t>
        <a:bodyPr/>
        <a:lstStyle/>
        <a:p>
          <a:endParaRPr lang="en-US"/>
        </a:p>
      </dgm:t>
    </dgm:pt>
    <dgm:pt modelId="{B3D468F1-8BE0-4CD0-8F1F-968D4B6E31B4}">
      <dgm:prSet/>
      <dgm:spPr/>
      <dgm:t>
        <a:bodyPr/>
        <a:lstStyle/>
        <a:p>
          <a:r>
            <a:rPr lang="en-US"/>
            <a:t>If you have not done so already, you will need to complete the </a:t>
          </a:r>
          <a:r>
            <a:rPr lang="en-US">
              <a:hlinkClick xmlns:r="http://schemas.openxmlformats.org/officeDocument/2006/relationships" r:id="rId1"/>
            </a:rPr>
            <a:t>FERPA Release Authorization</a:t>
          </a:r>
          <a:r>
            <a:rPr lang="en-US"/>
            <a:t>.</a:t>
          </a:r>
        </a:p>
      </dgm:t>
    </dgm:pt>
    <dgm:pt modelId="{78FF18A9-A853-46F0-9D75-453FA4F8D9B8}" type="parTrans" cxnId="{A118CF80-DBB6-405D-8011-3A884B22F03D}">
      <dgm:prSet/>
      <dgm:spPr/>
      <dgm:t>
        <a:bodyPr/>
        <a:lstStyle/>
        <a:p>
          <a:endParaRPr lang="en-US"/>
        </a:p>
      </dgm:t>
    </dgm:pt>
    <dgm:pt modelId="{2C7BD4C4-135A-4750-8D6D-9DAC1FD67D5A}" type="sibTrans" cxnId="{A118CF80-DBB6-405D-8011-3A884B22F03D}">
      <dgm:prSet/>
      <dgm:spPr/>
      <dgm:t>
        <a:bodyPr/>
        <a:lstStyle/>
        <a:p>
          <a:endParaRPr lang="en-US"/>
        </a:p>
      </dgm:t>
    </dgm:pt>
    <dgm:pt modelId="{684E7536-CC1D-436D-9516-3AF7A063B3DE}">
      <dgm:prSet/>
      <dgm:spPr/>
      <dgm:t>
        <a:bodyPr/>
        <a:lstStyle/>
        <a:p>
          <a:r>
            <a:rPr lang="en-US" b="1" u="sng"/>
            <a:t>DO NOT INVITE RECOMMENDERS ON COMMON APP!</a:t>
          </a:r>
          <a:endParaRPr lang="en-US"/>
        </a:p>
      </dgm:t>
    </dgm:pt>
    <dgm:pt modelId="{1C5037A2-1175-4981-ACF2-8CB97CAD179B}" type="parTrans" cxnId="{C38E7421-AD49-47FC-93E9-144B93B379C8}">
      <dgm:prSet/>
      <dgm:spPr/>
      <dgm:t>
        <a:bodyPr/>
        <a:lstStyle/>
        <a:p>
          <a:endParaRPr lang="en-US"/>
        </a:p>
      </dgm:t>
    </dgm:pt>
    <dgm:pt modelId="{031A7807-381D-4488-B046-02EEDD990B6A}" type="sibTrans" cxnId="{C38E7421-AD49-47FC-93E9-144B93B379C8}">
      <dgm:prSet/>
      <dgm:spPr/>
      <dgm:t>
        <a:bodyPr/>
        <a:lstStyle/>
        <a:p>
          <a:endParaRPr lang="en-US"/>
        </a:p>
      </dgm:t>
    </dgm:pt>
    <dgm:pt modelId="{D769B73A-019B-4BEF-AD30-DC21F6E76303}">
      <dgm:prSet/>
      <dgm:spPr/>
      <dgm:t>
        <a:bodyPr/>
        <a:lstStyle/>
        <a:p>
          <a:r>
            <a:rPr lang="en-US"/>
            <a:t>If your high school uses Naviance or another partner software, you will not invite your counselor or teachers here. </a:t>
          </a:r>
        </a:p>
      </dgm:t>
    </dgm:pt>
    <dgm:pt modelId="{E6974631-CA89-4664-A143-556AEDF3193A}" type="parTrans" cxnId="{B625CEE8-3F08-4DE5-918B-B0800293EDFF}">
      <dgm:prSet/>
      <dgm:spPr/>
      <dgm:t>
        <a:bodyPr/>
        <a:lstStyle/>
        <a:p>
          <a:endParaRPr lang="en-US"/>
        </a:p>
      </dgm:t>
    </dgm:pt>
    <dgm:pt modelId="{020E65A2-4D5D-4F35-8875-9CCBDC8D328F}" type="sibTrans" cxnId="{B625CEE8-3F08-4DE5-918B-B0800293EDFF}">
      <dgm:prSet/>
      <dgm:spPr/>
      <dgm:t>
        <a:bodyPr/>
        <a:lstStyle/>
        <a:p>
          <a:endParaRPr lang="en-US"/>
        </a:p>
      </dgm:t>
    </dgm:pt>
    <dgm:pt modelId="{FDECDE81-405D-4C57-8554-D8BEADA6771D}" type="pres">
      <dgm:prSet presAssocID="{3F0DDB46-DC43-404D-A70E-CA3900314E58}" presName="root" presStyleCnt="0">
        <dgm:presLayoutVars>
          <dgm:dir/>
          <dgm:resizeHandles val="exact"/>
        </dgm:presLayoutVars>
      </dgm:prSet>
      <dgm:spPr/>
    </dgm:pt>
    <dgm:pt modelId="{A97F374C-D2EE-41A5-B0FE-E2FF9A4A708C}" type="pres">
      <dgm:prSet presAssocID="{85720E95-BD5C-4597-9BAD-DC4409258385}" presName="compNode" presStyleCnt="0"/>
      <dgm:spPr/>
    </dgm:pt>
    <dgm:pt modelId="{A20D834C-CC97-4C35-BB90-72D910DE994D}" type="pres">
      <dgm:prSet presAssocID="{85720E95-BD5C-4597-9BAD-DC4409258385}" presName="bgRect" presStyleLbl="bgShp" presStyleIdx="0" presStyleCnt="5"/>
      <dgm:spPr/>
    </dgm:pt>
    <dgm:pt modelId="{5678CFD9-3BC5-42D9-870F-C00AB8280231}" type="pres">
      <dgm:prSet presAssocID="{85720E95-BD5C-4597-9BAD-DC4409258385}" presName="iconRect" presStyleLbl="node1" presStyleIdx="0" presStyleCnt="5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C7892CD5-F560-4EA8-92EA-EF24A81290F7}" type="pres">
      <dgm:prSet presAssocID="{85720E95-BD5C-4597-9BAD-DC4409258385}" presName="spaceRect" presStyleCnt="0"/>
      <dgm:spPr/>
    </dgm:pt>
    <dgm:pt modelId="{4897BA22-FAEE-49F1-8A4A-657ECC37CCA7}" type="pres">
      <dgm:prSet presAssocID="{85720E95-BD5C-4597-9BAD-DC4409258385}" presName="parTx" presStyleLbl="revTx" presStyleIdx="0" presStyleCnt="5">
        <dgm:presLayoutVars>
          <dgm:chMax val="0"/>
          <dgm:chPref val="0"/>
        </dgm:presLayoutVars>
      </dgm:prSet>
      <dgm:spPr/>
    </dgm:pt>
    <dgm:pt modelId="{2E0054A5-C6DF-4D15-9411-DD286AD181DE}" type="pres">
      <dgm:prSet presAssocID="{137DE1B4-F554-4D0E-860B-24B005C966B4}" presName="sibTrans" presStyleCnt="0"/>
      <dgm:spPr/>
    </dgm:pt>
    <dgm:pt modelId="{6D47D099-FDB7-4CD6-BF41-16A1724EC4F8}" type="pres">
      <dgm:prSet presAssocID="{CCEA96B7-B9F2-429D-BB32-044E553FCC58}" presName="compNode" presStyleCnt="0"/>
      <dgm:spPr/>
    </dgm:pt>
    <dgm:pt modelId="{2B839C02-807B-4B5A-B4AD-8A8A0742E12C}" type="pres">
      <dgm:prSet presAssocID="{CCEA96B7-B9F2-429D-BB32-044E553FCC58}" presName="bgRect" presStyleLbl="bgShp" presStyleIdx="1" presStyleCnt="5"/>
      <dgm:spPr/>
    </dgm:pt>
    <dgm:pt modelId="{E3C77A14-1400-4124-8E63-3F4E20FCC432}" type="pres">
      <dgm:prSet presAssocID="{CCEA96B7-B9F2-429D-BB32-044E553FCC58}" presName="iconRect" presStyleLbl="node1" presStyleIdx="1" presStyleCnt="5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F965421F-6379-456D-AF40-BD0D33A0E3EA}" type="pres">
      <dgm:prSet presAssocID="{CCEA96B7-B9F2-429D-BB32-044E553FCC58}" presName="spaceRect" presStyleCnt="0"/>
      <dgm:spPr/>
    </dgm:pt>
    <dgm:pt modelId="{9E8FD7A2-82FD-45DC-A3B4-9C761B8862D0}" type="pres">
      <dgm:prSet presAssocID="{CCEA96B7-B9F2-429D-BB32-044E553FCC58}" presName="parTx" presStyleLbl="revTx" presStyleIdx="1" presStyleCnt="5">
        <dgm:presLayoutVars>
          <dgm:chMax val="0"/>
          <dgm:chPref val="0"/>
        </dgm:presLayoutVars>
      </dgm:prSet>
      <dgm:spPr/>
    </dgm:pt>
    <dgm:pt modelId="{B9458B39-0E40-4200-BCDC-1409017370F7}" type="pres">
      <dgm:prSet presAssocID="{6CB9912D-BCA0-474B-B40E-103CB72AA429}" presName="sibTrans" presStyleCnt="0"/>
      <dgm:spPr/>
    </dgm:pt>
    <dgm:pt modelId="{6470B47A-DB1A-4153-AB21-905DB6F80E4A}" type="pres">
      <dgm:prSet presAssocID="{B3D468F1-8BE0-4CD0-8F1F-968D4B6E31B4}" presName="compNode" presStyleCnt="0"/>
      <dgm:spPr/>
    </dgm:pt>
    <dgm:pt modelId="{0A10023B-5E9B-45FD-9997-8028F438F522}" type="pres">
      <dgm:prSet presAssocID="{B3D468F1-8BE0-4CD0-8F1F-968D4B6E31B4}" presName="bgRect" presStyleLbl="bgShp" presStyleIdx="2" presStyleCnt="5"/>
      <dgm:spPr/>
    </dgm:pt>
    <dgm:pt modelId="{2A472958-A858-4E65-8D9D-F09013131BC3}" type="pres">
      <dgm:prSet presAssocID="{B3D468F1-8BE0-4CD0-8F1F-968D4B6E31B4}" presName="iconRect" presStyleLbl="node1" presStyleIdx="2" presStyleCnt="5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4EF436BF-5960-4EE8-8A1C-0E960262FEB8}" type="pres">
      <dgm:prSet presAssocID="{B3D468F1-8BE0-4CD0-8F1F-968D4B6E31B4}" presName="spaceRect" presStyleCnt="0"/>
      <dgm:spPr/>
    </dgm:pt>
    <dgm:pt modelId="{F103AC67-A03E-4C8E-B5C9-3E2E878B6770}" type="pres">
      <dgm:prSet presAssocID="{B3D468F1-8BE0-4CD0-8F1F-968D4B6E31B4}" presName="parTx" presStyleLbl="revTx" presStyleIdx="2" presStyleCnt="5">
        <dgm:presLayoutVars>
          <dgm:chMax val="0"/>
          <dgm:chPref val="0"/>
        </dgm:presLayoutVars>
      </dgm:prSet>
      <dgm:spPr/>
    </dgm:pt>
    <dgm:pt modelId="{96FF81E4-9F9E-40EB-8132-01A4B3A8B9F7}" type="pres">
      <dgm:prSet presAssocID="{2C7BD4C4-135A-4750-8D6D-9DAC1FD67D5A}" presName="sibTrans" presStyleCnt="0"/>
      <dgm:spPr/>
    </dgm:pt>
    <dgm:pt modelId="{FDDA69DF-7DB5-4832-BCD5-CBBA180818EE}" type="pres">
      <dgm:prSet presAssocID="{684E7536-CC1D-436D-9516-3AF7A063B3DE}" presName="compNode" presStyleCnt="0"/>
      <dgm:spPr/>
    </dgm:pt>
    <dgm:pt modelId="{06590ECF-20F7-4011-8275-6367678E48EA}" type="pres">
      <dgm:prSet presAssocID="{684E7536-CC1D-436D-9516-3AF7A063B3DE}" presName="bgRect" presStyleLbl="bgShp" presStyleIdx="3" presStyleCnt="5"/>
      <dgm:spPr/>
    </dgm:pt>
    <dgm:pt modelId="{3FE55525-1173-46DD-8DF8-D7A4BE81F57C}" type="pres">
      <dgm:prSet presAssocID="{684E7536-CC1D-436D-9516-3AF7A063B3DE}" presName="iconRect" presStyleLbl="node1" presStyleIdx="3" presStyleCnt="5"/>
      <dgm:spPr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co"/>
        </a:ext>
      </dgm:extLst>
    </dgm:pt>
    <dgm:pt modelId="{3AC5B3F2-5283-47AD-A7A5-CEE2E12880C2}" type="pres">
      <dgm:prSet presAssocID="{684E7536-CC1D-436D-9516-3AF7A063B3DE}" presName="spaceRect" presStyleCnt="0"/>
      <dgm:spPr/>
    </dgm:pt>
    <dgm:pt modelId="{5F9FB2EF-C08D-416D-B999-A985FACFA982}" type="pres">
      <dgm:prSet presAssocID="{684E7536-CC1D-436D-9516-3AF7A063B3DE}" presName="parTx" presStyleLbl="revTx" presStyleIdx="3" presStyleCnt="5">
        <dgm:presLayoutVars>
          <dgm:chMax val="0"/>
          <dgm:chPref val="0"/>
        </dgm:presLayoutVars>
      </dgm:prSet>
      <dgm:spPr/>
    </dgm:pt>
    <dgm:pt modelId="{733DC380-6FC7-4CA8-80C2-E2816795EC96}" type="pres">
      <dgm:prSet presAssocID="{031A7807-381D-4488-B046-02EEDD990B6A}" presName="sibTrans" presStyleCnt="0"/>
      <dgm:spPr/>
    </dgm:pt>
    <dgm:pt modelId="{CD462F79-D5EE-4627-8EFE-BED5EBABDFC8}" type="pres">
      <dgm:prSet presAssocID="{D769B73A-019B-4BEF-AD30-DC21F6E76303}" presName="compNode" presStyleCnt="0"/>
      <dgm:spPr/>
    </dgm:pt>
    <dgm:pt modelId="{6F2E3F12-F90B-4637-AE73-E264A0AFFF0E}" type="pres">
      <dgm:prSet presAssocID="{D769B73A-019B-4BEF-AD30-DC21F6E76303}" presName="bgRect" presStyleLbl="bgShp" presStyleIdx="4" presStyleCnt="5"/>
      <dgm:spPr/>
    </dgm:pt>
    <dgm:pt modelId="{A53B31EA-5334-45D8-B074-E0F218B5F325}" type="pres">
      <dgm:prSet presAssocID="{D769B73A-019B-4BEF-AD30-DC21F6E76303}" presName="iconRect" presStyleLbl="node1" presStyleIdx="4" presStyleCnt="5"/>
      <dgm:spPr>
        <a:blipFill>
          <a:blip xmlns:r="http://schemas.openxmlformats.org/officeDocument/2006/relationships"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 Network"/>
        </a:ext>
      </dgm:extLst>
    </dgm:pt>
    <dgm:pt modelId="{84EA31A3-B49A-43E4-AFF2-34DC3A4A98CD}" type="pres">
      <dgm:prSet presAssocID="{D769B73A-019B-4BEF-AD30-DC21F6E76303}" presName="spaceRect" presStyleCnt="0"/>
      <dgm:spPr/>
    </dgm:pt>
    <dgm:pt modelId="{25103409-CD75-4701-A097-1F276891B6A8}" type="pres">
      <dgm:prSet presAssocID="{D769B73A-019B-4BEF-AD30-DC21F6E76303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5FD2C505-60C4-460E-9726-108746E36EA6}" type="presOf" srcId="{85720E95-BD5C-4597-9BAD-DC4409258385}" destId="{4897BA22-FAEE-49F1-8A4A-657ECC37CCA7}" srcOrd="0" destOrd="0" presId="urn:microsoft.com/office/officeart/2018/2/layout/IconVerticalSolidList"/>
    <dgm:cxn modelId="{86D01218-F2F9-48DD-8E70-0136FBD61B17}" type="presOf" srcId="{3F0DDB46-DC43-404D-A70E-CA3900314E58}" destId="{FDECDE81-405D-4C57-8554-D8BEADA6771D}" srcOrd="0" destOrd="0" presId="urn:microsoft.com/office/officeart/2018/2/layout/IconVerticalSolidList"/>
    <dgm:cxn modelId="{C38E7421-AD49-47FC-93E9-144B93B379C8}" srcId="{3F0DDB46-DC43-404D-A70E-CA3900314E58}" destId="{684E7536-CC1D-436D-9516-3AF7A063B3DE}" srcOrd="3" destOrd="0" parTransId="{1C5037A2-1175-4981-ACF2-8CB97CAD179B}" sibTransId="{031A7807-381D-4488-B046-02EEDD990B6A}"/>
    <dgm:cxn modelId="{5A48127B-9428-4F48-B9FE-580B1664D038}" type="presOf" srcId="{684E7536-CC1D-436D-9516-3AF7A063B3DE}" destId="{5F9FB2EF-C08D-416D-B999-A985FACFA982}" srcOrd="0" destOrd="0" presId="urn:microsoft.com/office/officeart/2018/2/layout/IconVerticalSolidList"/>
    <dgm:cxn modelId="{A118CF80-DBB6-405D-8011-3A884B22F03D}" srcId="{3F0DDB46-DC43-404D-A70E-CA3900314E58}" destId="{B3D468F1-8BE0-4CD0-8F1F-968D4B6E31B4}" srcOrd="2" destOrd="0" parTransId="{78FF18A9-A853-46F0-9D75-453FA4F8D9B8}" sibTransId="{2C7BD4C4-135A-4750-8D6D-9DAC1FD67D5A}"/>
    <dgm:cxn modelId="{4904969D-3B91-40F3-86EE-64502E479842}" srcId="{3F0DDB46-DC43-404D-A70E-CA3900314E58}" destId="{85720E95-BD5C-4597-9BAD-DC4409258385}" srcOrd="0" destOrd="0" parTransId="{2833A768-5319-4534-98BD-F17BD6D786F2}" sibTransId="{137DE1B4-F554-4D0E-860B-24B005C966B4}"/>
    <dgm:cxn modelId="{2828C2A4-140D-42A2-86B9-C28E0F986AE1}" type="presOf" srcId="{D769B73A-019B-4BEF-AD30-DC21F6E76303}" destId="{25103409-CD75-4701-A097-1F276891B6A8}" srcOrd="0" destOrd="0" presId="urn:microsoft.com/office/officeart/2018/2/layout/IconVerticalSolidList"/>
    <dgm:cxn modelId="{C4F94BA6-5F33-4C84-9300-FB4284D120DA}" type="presOf" srcId="{CCEA96B7-B9F2-429D-BB32-044E553FCC58}" destId="{9E8FD7A2-82FD-45DC-A3B4-9C761B8862D0}" srcOrd="0" destOrd="0" presId="urn:microsoft.com/office/officeart/2018/2/layout/IconVerticalSolidList"/>
    <dgm:cxn modelId="{DA6758E1-C886-46FF-8797-4F4A719F8B7D}" srcId="{3F0DDB46-DC43-404D-A70E-CA3900314E58}" destId="{CCEA96B7-B9F2-429D-BB32-044E553FCC58}" srcOrd="1" destOrd="0" parTransId="{E347E4F3-1631-4C22-9D04-CC42C8BBF026}" sibTransId="{6CB9912D-BCA0-474B-B40E-103CB72AA429}"/>
    <dgm:cxn modelId="{B625CEE8-3F08-4DE5-918B-B0800293EDFF}" srcId="{3F0DDB46-DC43-404D-A70E-CA3900314E58}" destId="{D769B73A-019B-4BEF-AD30-DC21F6E76303}" srcOrd="4" destOrd="0" parTransId="{E6974631-CA89-4664-A143-556AEDF3193A}" sibTransId="{020E65A2-4D5D-4F35-8875-9CCBDC8D328F}"/>
    <dgm:cxn modelId="{F1F74FFC-8AC7-4D27-AB68-D279B2B7D3DA}" type="presOf" srcId="{B3D468F1-8BE0-4CD0-8F1F-968D4B6E31B4}" destId="{F103AC67-A03E-4C8E-B5C9-3E2E878B6770}" srcOrd="0" destOrd="0" presId="urn:microsoft.com/office/officeart/2018/2/layout/IconVerticalSolidList"/>
    <dgm:cxn modelId="{16729DD2-326D-43E7-AD0D-4F2489B703F8}" type="presParOf" srcId="{FDECDE81-405D-4C57-8554-D8BEADA6771D}" destId="{A97F374C-D2EE-41A5-B0FE-E2FF9A4A708C}" srcOrd="0" destOrd="0" presId="urn:microsoft.com/office/officeart/2018/2/layout/IconVerticalSolidList"/>
    <dgm:cxn modelId="{3202FF22-3578-4FAC-BA4D-EDD1F1EC3657}" type="presParOf" srcId="{A97F374C-D2EE-41A5-B0FE-E2FF9A4A708C}" destId="{A20D834C-CC97-4C35-BB90-72D910DE994D}" srcOrd="0" destOrd="0" presId="urn:microsoft.com/office/officeart/2018/2/layout/IconVerticalSolidList"/>
    <dgm:cxn modelId="{132D1077-1112-4118-8A07-5B06D8B655E6}" type="presParOf" srcId="{A97F374C-D2EE-41A5-B0FE-E2FF9A4A708C}" destId="{5678CFD9-3BC5-42D9-870F-C00AB8280231}" srcOrd="1" destOrd="0" presId="urn:microsoft.com/office/officeart/2018/2/layout/IconVerticalSolidList"/>
    <dgm:cxn modelId="{160223FD-AB71-4E8A-A4F3-DA65D44FE0A3}" type="presParOf" srcId="{A97F374C-D2EE-41A5-B0FE-E2FF9A4A708C}" destId="{C7892CD5-F560-4EA8-92EA-EF24A81290F7}" srcOrd="2" destOrd="0" presId="urn:microsoft.com/office/officeart/2018/2/layout/IconVerticalSolidList"/>
    <dgm:cxn modelId="{197E5366-4D79-48A9-8ED8-5C27227D6B27}" type="presParOf" srcId="{A97F374C-D2EE-41A5-B0FE-E2FF9A4A708C}" destId="{4897BA22-FAEE-49F1-8A4A-657ECC37CCA7}" srcOrd="3" destOrd="0" presId="urn:microsoft.com/office/officeart/2018/2/layout/IconVerticalSolidList"/>
    <dgm:cxn modelId="{0FD96402-24F1-4B0E-9E59-0752BD13F600}" type="presParOf" srcId="{FDECDE81-405D-4C57-8554-D8BEADA6771D}" destId="{2E0054A5-C6DF-4D15-9411-DD286AD181DE}" srcOrd="1" destOrd="0" presId="urn:microsoft.com/office/officeart/2018/2/layout/IconVerticalSolidList"/>
    <dgm:cxn modelId="{69A69446-E71C-4E9F-9E65-1E9A187395CC}" type="presParOf" srcId="{FDECDE81-405D-4C57-8554-D8BEADA6771D}" destId="{6D47D099-FDB7-4CD6-BF41-16A1724EC4F8}" srcOrd="2" destOrd="0" presId="urn:microsoft.com/office/officeart/2018/2/layout/IconVerticalSolidList"/>
    <dgm:cxn modelId="{8B7C635B-CA53-4A7D-8FBC-C6DA7B2B13B5}" type="presParOf" srcId="{6D47D099-FDB7-4CD6-BF41-16A1724EC4F8}" destId="{2B839C02-807B-4B5A-B4AD-8A8A0742E12C}" srcOrd="0" destOrd="0" presId="urn:microsoft.com/office/officeart/2018/2/layout/IconVerticalSolidList"/>
    <dgm:cxn modelId="{B183D7B5-DD44-4C50-A4E6-E58DE857AEC5}" type="presParOf" srcId="{6D47D099-FDB7-4CD6-BF41-16A1724EC4F8}" destId="{E3C77A14-1400-4124-8E63-3F4E20FCC432}" srcOrd="1" destOrd="0" presId="urn:microsoft.com/office/officeart/2018/2/layout/IconVerticalSolidList"/>
    <dgm:cxn modelId="{CD34F437-47A8-49A9-84FA-80AE5869B8E2}" type="presParOf" srcId="{6D47D099-FDB7-4CD6-BF41-16A1724EC4F8}" destId="{F965421F-6379-456D-AF40-BD0D33A0E3EA}" srcOrd="2" destOrd="0" presId="urn:microsoft.com/office/officeart/2018/2/layout/IconVerticalSolidList"/>
    <dgm:cxn modelId="{9ED5D4B0-ADC8-494C-9F9F-5C4B568876D2}" type="presParOf" srcId="{6D47D099-FDB7-4CD6-BF41-16A1724EC4F8}" destId="{9E8FD7A2-82FD-45DC-A3B4-9C761B8862D0}" srcOrd="3" destOrd="0" presId="urn:microsoft.com/office/officeart/2018/2/layout/IconVerticalSolidList"/>
    <dgm:cxn modelId="{FF6CE113-50D7-429A-A94D-605D09258B3C}" type="presParOf" srcId="{FDECDE81-405D-4C57-8554-D8BEADA6771D}" destId="{B9458B39-0E40-4200-BCDC-1409017370F7}" srcOrd="3" destOrd="0" presId="urn:microsoft.com/office/officeart/2018/2/layout/IconVerticalSolidList"/>
    <dgm:cxn modelId="{822F8A87-879F-4649-9E40-C7F5ADF1D4AE}" type="presParOf" srcId="{FDECDE81-405D-4C57-8554-D8BEADA6771D}" destId="{6470B47A-DB1A-4153-AB21-905DB6F80E4A}" srcOrd="4" destOrd="0" presId="urn:microsoft.com/office/officeart/2018/2/layout/IconVerticalSolidList"/>
    <dgm:cxn modelId="{951214A2-92DB-41CC-ADEF-7F9CE25F1D03}" type="presParOf" srcId="{6470B47A-DB1A-4153-AB21-905DB6F80E4A}" destId="{0A10023B-5E9B-45FD-9997-8028F438F522}" srcOrd="0" destOrd="0" presId="urn:microsoft.com/office/officeart/2018/2/layout/IconVerticalSolidList"/>
    <dgm:cxn modelId="{CD9D4516-A05C-4110-9F20-8560C44CBFFA}" type="presParOf" srcId="{6470B47A-DB1A-4153-AB21-905DB6F80E4A}" destId="{2A472958-A858-4E65-8D9D-F09013131BC3}" srcOrd="1" destOrd="0" presId="urn:microsoft.com/office/officeart/2018/2/layout/IconVerticalSolidList"/>
    <dgm:cxn modelId="{5D6F4813-70C1-4100-85EF-067353FF9B6F}" type="presParOf" srcId="{6470B47A-DB1A-4153-AB21-905DB6F80E4A}" destId="{4EF436BF-5960-4EE8-8A1C-0E960262FEB8}" srcOrd="2" destOrd="0" presId="urn:microsoft.com/office/officeart/2018/2/layout/IconVerticalSolidList"/>
    <dgm:cxn modelId="{873640A5-953C-4790-898B-47FA419F11EB}" type="presParOf" srcId="{6470B47A-DB1A-4153-AB21-905DB6F80E4A}" destId="{F103AC67-A03E-4C8E-B5C9-3E2E878B6770}" srcOrd="3" destOrd="0" presId="urn:microsoft.com/office/officeart/2018/2/layout/IconVerticalSolidList"/>
    <dgm:cxn modelId="{C18319CD-0DCE-4946-8CDA-D142DF015963}" type="presParOf" srcId="{FDECDE81-405D-4C57-8554-D8BEADA6771D}" destId="{96FF81E4-9F9E-40EB-8132-01A4B3A8B9F7}" srcOrd="5" destOrd="0" presId="urn:microsoft.com/office/officeart/2018/2/layout/IconVerticalSolidList"/>
    <dgm:cxn modelId="{B63D8FC3-631C-4F16-A2CE-510F1A9671F4}" type="presParOf" srcId="{FDECDE81-405D-4C57-8554-D8BEADA6771D}" destId="{FDDA69DF-7DB5-4832-BCD5-CBBA180818EE}" srcOrd="6" destOrd="0" presId="urn:microsoft.com/office/officeart/2018/2/layout/IconVerticalSolidList"/>
    <dgm:cxn modelId="{BF569F08-F3FB-446E-AA92-469655A5A3E3}" type="presParOf" srcId="{FDDA69DF-7DB5-4832-BCD5-CBBA180818EE}" destId="{06590ECF-20F7-4011-8275-6367678E48EA}" srcOrd="0" destOrd="0" presId="urn:microsoft.com/office/officeart/2018/2/layout/IconVerticalSolidList"/>
    <dgm:cxn modelId="{86AD638F-235E-4B5F-99EF-1FDAF939B73A}" type="presParOf" srcId="{FDDA69DF-7DB5-4832-BCD5-CBBA180818EE}" destId="{3FE55525-1173-46DD-8DF8-D7A4BE81F57C}" srcOrd="1" destOrd="0" presId="urn:microsoft.com/office/officeart/2018/2/layout/IconVerticalSolidList"/>
    <dgm:cxn modelId="{B2EAF57F-FB50-4866-B49E-ACF308CD79FF}" type="presParOf" srcId="{FDDA69DF-7DB5-4832-BCD5-CBBA180818EE}" destId="{3AC5B3F2-5283-47AD-A7A5-CEE2E12880C2}" srcOrd="2" destOrd="0" presId="urn:microsoft.com/office/officeart/2018/2/layout/IconVerticalSolidList"/>
    <dgm:cxn modelId="{D14EB93A-6EB4-4D23-BFB7-6B7F2EC5F070}" type="presParOf" srcId="{FDDA69DF-7DB5-4832-BCD5-CBBA180818EE}" destId="{5F9FB2EF-C08D-416D-B999-A985FACFA982}" srcOrd="3" destOrd="0" presId="urn:microsoft.com/office/officeart/2018/2/layout/IconVerticalSolidList"/>
    <dgm:cxn modelId="{0ED02E72-88C7-469A-99F5-4481660475DC}" type="presParOf" srcId="{FDECDE81-405D-4C57-8554-D8BEADA6771D}" destId="{733DC380-6FC7-4CA8-80C2-E2816795EC96}" srcOrd="7" destOrd="0" presId="urn:microsoft.com/office/officeart/2018/2/layout/IconVerticalSolidList"/>
    <dgm:cxn modelId="{5AB5F8C3-200D-4E9C-9529-9AA12D662F3D}" type="presParOf" srcId="{FDECDE81-405D-4C57-8554-D8BEADA6771D}" destId="{CD462F79-D5EE-4627-8EFE-BED5EBABDFC8}" srcOrd="8" destOrd="0" presId="urn:microsoft.com/office/officeart/2018/2/layout/IconVerticalSolidList"/>
    <dgm:cxn modelId="{5192EB78-B23B-40A5-9F7C-74F75AA44DD3}" type="presParOf" srcId="{CD462F79-D5EE-4627-8EFE-BED5EBABDFC8}" destId="{6F2E3F12-F90B-4637-AE73-E264A0AFFF0E}" srcOrd="0" destOrd="0" presId="urn:microsoft.com/office/officeart/2018/2/layout/IconVerticalSolidList"/>
    <dgm:cxn modelId="{B327CED9-BE49-4AA3-B9ED-2E0EB0514BC1}" type="presParOf" srcId="{CD462F79-D5EE-4627-8EFE-BED5EBABDFC8}" destId="{A53B31EA-5334-45D8-B074-E0F218B5F325}" srcOrd="1" destOrd="0" presId="urn:microsoft.com/office/officeart/2018/2/layout/IconVerticalSolidList"/>
    <dgm:cxn modelId="{895491B9-9932-435E-9561-0314F86139C0}" type="presParOf" srcId="{CD462F79-D5EE-4627-8EFE-BED5EBABDFC8}" destId="{84EA31A3-B49A-43E4-AFF2-34DC3A4A98CD}" srcOrd="2" destOrd="0" presId="urn:microsoft.com/office/officeart/2018/2/layout/IconVerticalSolidList"/>
    <dgm:cxn modelId="{3A0918B1-54DF-4F44-B4FD-5816774BA1DC}" type="presParOf" srcId="{CD462F79-D5EE-4627-8EFE-BED5EBABDFC8}" destId="{25103409-CD75-4701-A097-1F276891B6A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D25043-598A-41A9-9871-FECF5F908DD5}">
      <dsp:nvSpPr>
        <dsp:cNvPr id="0" name=""/>
        <dsp:cNvSpPr/>
      </dsp:nvSpPr>
      <dsp:spPr>
        <a:xfrm>
          <a:off x="0" y="1523"/>
          <a:ext cx="7012370" cy="64911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CCE844-A64A-42BB-BC69-BCABEAA95E8B}">
      <dsp:nvSpPr>
        <dsp:cNvPr id="0" name=""/>
        <dsp:cNvSpPr/>
      </dsp:nvSpPr>
      <dsp:spPr>
        <a:xfrm>
          <a:off x="196357" y="147574"/>
          <a:ext cx="357013" cy="35701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5C0E88-1A94-4F38-B213-1308F1DEEEC3}">
      <dsp:nvSpPr>
        <dsp:cNvPr id="0" name=""/>
        <dsp:cNvSpPr/>
      </dsp:nvSpPr>
      <dsp:spPr>
        <a:xfrm>
          <a:off x="749727" y="1523"/>
          <a:ext cx="6262642" cy="6491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698" tIns="68698" rIns="68698" bIns="6869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Completed online college application</a:t>
          </a:r>
        </a:p>
      </dsp:txBody>
      <dsp:txXfrm>
        <a:off x="749727" y="1523"/>
        <a:ext cx="6262642" cy="649115"/>
      </dsp:txXfrm>
    </dsp:sp>
    <dsp:sp modelId="{6F746785-83AA-4481-A4DF-50BC4A062A26}">
      <dsp:nvSpPr>
        <dsp:cNvPr id="0" name=""/>
        <dsp:cNvSpPr/>
      </dsp:nvSpPr>
      <dsp:spPr>
        <a:xfrm>
          <a:off x="0" y="812917"/>
          <a:ext cx="7012370" cy="64911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B390AF-3A8E-4AF5-922C-1C15DD03E945}">
      <dsp:nvSpPr>
        <dsp:cNvPr id="0" name=""/>
        <dsp:cNvSpPr/>
      </dsp:nvSpPr>
      <dsp:spPr>
        <a:xfrm>
          <a:off x="196357" y="958968"/>
          <a:ext cx="357013" cy="35701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21B848-502F-4395-9867-A3A714F08DE9}">
      <dsp:nvSpPr>
        <dsp:cNvPr id="0" name=""/>
        <dsp:cNvSpPr/>
      </dsp:nvSpPr>
      <dsp:spPr>
        <a:xfrm>
          <a:off x="749727" y="812917"/>
          <a:ext cx="6262642" cy="6491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698" tIns="68698" rIns="68698" bIns="6869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Fee paid or fee waiver requested on the application website</a:t>
          </a:r>
        </a:p>
      </dsp:txBody>
      <dsp:txXfrm>
        <a:off x="749727" y="812917"/>
        <a:ext cx="6262642" cy="649115"/>
      </dsp:txXfrm>
    </dsp:sp>
    <dsp:sp modelId="{A70CBB4A-8A94-43F0-878C-9E60EFC6995A}">
      <dsp:nvSpPr>
        <dsp:cNvPr id="0" name=""/>
        <dsp:cNvSpPr/>
      </dsp:nvSpPr>
      <dsp:spPr>
        <a:xfrm>
          <a:off x="0" y="1624311"/>
          <a:ext cx="7012370" cy="64911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58905B-2506-464E-A3CD-A24A1F25A96F}">
      <dsp:nvSpPr>
        <dsp:cNvPr id="0" name=""/>
        <dsp:cNvSpPr/>
      </dsp:nvSpPr>
      <dsp:spPr>
        <a:xfrm>
          <a:off x="196357" y="1770361"/>
          <a:ext cx="357013" cy="35701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D195A5-485B-4C9C-8BC9-1D90E31EBEA8}">
      <dsp:nvSpPr>
        <dsp:cNvPr id="0" name=""/>
        <dsp:cNvSpPr/>
      </dsp:nvSpPr>
      <dsp:spPr>
        <a:xfrm>
          <a:off x="749727" y="1624311"/>
          <a:ext cx="6262642" cy="6491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698" tIns="68698" rIns="68698" bIns="6869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Official Transcript</a:t>
          </a:r>
        </a:p>
      </dsp:txBody>
      <dsp:txXfrm>
        <a:off x="749727" y="1624311"/>
        <a:ext cx="6262642" cy="649115"/>
      </dsp:txXfrm>
    </dsp:sp>
    <dsp:sp modelId="{9C26DDB4-29A6-4ACA-AE8B-F4A6B013D501}">
      <dsp:nvSpPr>
        <dsp:cNvPr id="0" name=""/>
        <dsp:cNvSpPr/>
      </dsp:nvSpPr>
      <dsp:spPr>
        <a:xfrm>
          <a:off x="0" y="2435704"/>
          <a:ext cx="7012370" cy="64911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6C8848-42DF-432C-84C3-7CF84BCE5769}">
      <dsp:nvSpPr>
        <dsp:cNvPr id="0" name=""/>
        <dsp:cNvSpPr/>
      </dsp:nvSpPr>
      <dsp:spPr>
        <a:xfrm>
          <a:off x="196357" y="2581755"/>
          <a:ext cx="357013" cy="35701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F59F14-88CB-4AFF-9044-251B7B80A175}">
      <dsp:nvSpPr>
        <dsp:cNvPr id="0" name=""/>
        <dsp:cNvSpPr/>
      </dsp:nvSpPr>
      <dsp:spPr>
        <a:xfrm>
          <a:off x="749727" y="2435704"/>
          <a:ext cx="6262642" cy="6491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698" tIns="68698" rIns="68698" bIns="6869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ACT or SAT scores sent directly from the testing agency</a:t>
          </a:r>
        </a:p>
      </dsp:txBody>
      <dsp:txXfrm>
        <a:off x="749727" y="2435704"/>
        <a:ext cx="6262642" cy="649115"/>
      </dsp:txXfrm>
    </dsp:sp>
    <dsp:sp modelId="{A5DC8D04-C0EE-4579-B22F-FA4C926475FC}">
      <dsp:nvSpPr>
        <dsp:cNvPr id="0" name=""/>
        <dsp:cNvSpPr/>
      </dsp:nvSpPr>
      <dsp:spPr>
        <a:xfrm>
          <a:off x="0" y="3247098"/>
          <a:ext cx="7012370" cy="64911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F49637-28CB-4A5D-82D0-A6C5653F2C9D}">
      <dsp:nvSpPr>
        <dsp:cNvPr id="0" name=""/>
        <dsp:cNvSpPr/>
      </dsp:nvSpPr>
      <dsp:spPr>
        <a:xfrm>
          <a:off x="196357" y="3393149"/>
          <a:ext cx="357013" cy="357013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C4FD8D-3151-4563-AE1B-054AB81DDE55}">
      <dsp:nvSpPr>
        <dsp:cNvPr id="0" name=""/>
        <dsp:cNvSpPr/>
      </dsp:nvSpPr>
      <dsp:spPr>
        <a:xfrm>
          <a:off x="749727" y="3247098"/>
          <a:ext cx="6262642" cy="6491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698" tIns="68698" rIns="68698" bIns="6869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Letters of Recommendation (if required) (Amount per college will vary)</a:t>
          </a:r>
        </a:p>
      </dsp:txBody>
      <dsp:txXfrm>
        <a:off x="749727" y="3247098"/>
        <a:ext cx="6262642" cy="649115"/>
      </dsp:txXfrm>
    </dsp:sp>
    <dsp:sp modelId="{8FD4B691-50E3-4CEE-A7AF-059E21656C8E}">
      <dsp:nvSpPr>
        <dsp:cNvPr id="0" name=""/>
        <dsp:cNvSpPr/>
      </dsp:nvSpPr>
      <dsp:spPr>
        <a:xfrm>
          <a:off x="0" y="4058492"/>
          <a:ext cx="7012370" cy="64911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13423E-5FDE-4E19-B623-230DF70F47DA}">
      <dsp:nvSpPr>
        <dsp:cNvPr id="0" name=""/>
        <dsp:cNvSpPr/>
      </dsp:nvSpPr>
      <dsp:spPr>
        <a:xfrm>
          <a:off x="196357" y="4204543"/>
          <a:ext cx="357013" cy="357013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A8275C-0B50-4464-AA81-0209110917FD}">
      <dsp:nvSpPr>
        <dsp:cNvPr id="0" name=""/>
        <dsp:cNvSpPr/>
      </dsp:nvSpPr>
      <dsp:spPr>
        <a:xfrm>
          <a:off x="749727" y="4058492"/>
          <a:ext cx="6262642" cy="6491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698" tIns="68698" rIns="68698" bIns="6869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* The order in which you send materials does not matter.  You do not have to wait on one part to send another.</a:t>
          </a:r>
        </a:p>
      </dsp:txBody>
      <dsp:txXfrm>
        <a:off x="749727" y="4058492"/>
        <a:ext cx="6262642" cy="6491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0D834C-CC97-4C35-BB90-72D910DE994D}">
      <dsp:nvSpPr>
        <dsp:cNvPr id="0" name=""/>
        <dsp:cNvSpPr/>
      </dsp:nvSpPr>
      <dsp:spPr>
        <a:xfrm>
          <a:off x="0" y="3679"/>
          <a:ext cx="7012370" cy="78362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78CFD9-3BC5-42D9-870F-C00AB8280231}">
      <dsp:nvSpPr>
        <dsp:cNvPr id="0" name=""/>
        <dsp:cNvSpPr/>
      </dsp:nvSpPr>
      <dsp:spPr>
        <a:xfrm>
          <a:off x="237047" y="179995"/>
          <a:ext cx="430995" cy="43099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97BA22-FAEE-49F1-8A4A-657ECC37CCA7}">
      <dsp:nvSpPr>
        <dsp:cNvPr id="0" name=""/>
        <dsp:cNvSpPr/>
      </dsp:nvSpPr>
      <dsp:spPr>
        <a:xfrm>
          <a:off x="905091" y="3679"/>
          <a:ext cx="6107278" cy="783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934" tIns="82934" rIns="82934" bIns="82934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Every college gets to choose their own recommendation requirements. You can find more details on each college's College Information" page.</a:t>
          </a:r>
        </a:p>
      </dsp:txBody>
      <dsp:txXfrm>
        <a:off x="905091" y="3679"/>
        <a:ext cx="6107278" cy="783628"/>
      </dsp:txXfrm>
    </dsp:sp>
    <dsp:sp modelId="{2B839C02-807B-4B5A-B4AD-8A8A0742E12C}">
      <dsp:nvSpPr>
        <dsp:cNvPr id="0" name=""/>
        <dsp:cNvSpPr/>
      </dsp:nvSpPr>
      <dsp:spPr>
        <a:xfrm>
          <a:off x="0" y="983215"/>
          <a:ext cx="7012370" cy="78362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C77A14-1400-4124-8E63-3F4E20FCC432}">
      <dsp:nvSpPr>
        <dsp:cNvPr id="0" name=""/>
        <dsp:cNvSpPr/>
      </dsp:nvSpPr>
      <dsp:spPr>
        <a:xfrm>
          <a:off x="237047" y="1159531"/>
          <a:ext cx="430995" cy="43099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8FD7A2-82FD-45DC-A3B4-9C761B8862D0}">
      <dsp:nvSpPr>
        <dsp:cNvPr id="0" name=""/>
        <dsp:cNvSpPr/>
      </dsp:nvSpPr>
      <dsp:spPr>
        <a:xfrm>
          <a:off x="905091" y="983215"/>
          <a:ext cx="6107278" cy="783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934" tIns="82934" rIns="82934" bIns="82934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From the My Colleges tab select a college and open their "Recommenders and FERPA" section.</a:t>
          </a:r>
        </a:p>
      </dsp:txBody>
      <dsp:txXfrm>
        <a:off x="905091" y="983215"/>
        <a:ext cx="6107278" cy="783628"/>
      </dsp:txXfrm>
    </dsp:sp>
    <dsp:sp modelId="{0A10023B-5E9B-45FD-9997-8028F438F522}">
      <dsp:nvSpPr>
        <dsp:cNvPr id="0" name=""/>
        <dsp:cNvSpPr/>
      </dsp:nvSpPr>
      <dsp:spPr>
        <a:xfrm>
          <a:off x="0" y="1962751"/>
          <a:ext cx="7012370" cy="78362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472958-A858-4E65-8D9D-F09013131BC3}">
      <dsp:nvSpPr>
        <dsp:cNvPr id="0" name=""/>
        <dsp:cNvSpPr/>
      </dsp:nvSpPr>
      <dsp:spPr>
        <a:xfrm>
          <a:off x="237047" y="2139067"/>
          <a:ext cx="430995" cy="43099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03AC67-A03E-4C8E-B5C9-3E2E878B6770}">
      <dsp:nvSpPr>
        <dsp:cNvPr id="0" name=""/>
        <dsp:cNvSpPr/>
      </dsp:nvSpPr>
      <dsp:spPr>
        <a:xfrm>
          <a:off x="905091" y="1962751"/>
          <a:ext cx="6107278" cy="783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934" tIns="82934" rIns="82934" bIns="82934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If you have not done so already, you will need to complete the </a:t>
          </a:r>
          <a:r>
            <a:rPr lang="en-US" sz="1600" kern="1200">
              <a:hlinkClick xmlns:r="http://schemas.openxmlformats.org/officeDocument/2006/relationships" r:id="rId7"/>
            </a:rPr>
            <a:t>FERPA Release Authorization</a:t>
          </a:r>
          <a:r>
            <a:rPr lang="en-US" sz="1600" kern="1200"/>
            <a:t>.</a:t>
          </a:r>
        </a:p>
      </dsp:txBody>
      <dsp:txXfrm>
        <a:off x="905091" y="1962751"/>
        <a:ext cx="6107278" cy="783628"/>
      </dsp:txXfrm>
    </dsp:sp>
    <dsp:sp modelId="{06590ECF-20F7-4011-8275-6367678E48EA}">
      <dsp:nvSpPr>
        <dsp:cNvPr id="0" name=""/>
        <dsp:cNvSpPr/>
      </dsp:nvSpPr>
      <dsp:spPr>
        <a:xfrm>
          <a:off x="0" y="2942287"/>
          <a:ext cx="7012370" cy="78362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E55525-1173-46DD-8DF8-D7A4BE81F57C}">
      <dsp:nvSpPr>
        <dsp:cNvPr id="0" name=""/>
        <dsp:cNvSpPr/>
      </dsp:nvSpPr>
      <dsp:spPr>
        <a:xfrm>
          <a:off x="237047" y="3118603"/>
          <a:ext cx="430995" cy="430995"/>
        </a:xfrm>
        <a:prstGeom prst="rect">
          <a:avLst/>
        </a:prstGeom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9FB2EF-C08D-416D-B999-A985FACFA982}">
      <dsp:nvSpPr>
        <dsp:cNvPr id="0" name=""/>
        <dsp:cNvSpPr/>
      </dsp:nvSpPr>
      <dsp:spPr>
        <a:xfrm>
          <a:off x="905091" y="2942287"/>
          <a:ext cx="6107278" cy="783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934" tIns="82934" rIns="82934" bIns="82934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u="sng" kern="1200"/>
            <a:t>DO NOT INVITE RECOMMENDERS ON COMMON APP!</a:t>
          </a:r>
          <a:endParaRPr lang="en-US" sz="1600" kern="1200"/>
        </a:p>
      </dsp:txBody>
      <dsp:txXfrm>
        <a:off x="905091" y="2942287"/>
        <a:ext cx="6107278" cy="783628"/>
      </dsp:txXfrm>
    </dsp:sp>
    <dsp:sp modelId="{6F2E3F12-F90B-4637-AE73-E264A0AFFF0E}">
      <dsp:nvSpPr>
        <dsp:cNvPr id="0" name=""/>
        <dsp:cNvSpPr/>
      </dsp:nvSpPr>
      <dsp:spPr>
        <a:xfrm>
          <a:off x="0" y="3921823"/>
          <a:ext cx="7012370" cy="78362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3B31EA-5334-45D8-B074-E0F218B5F325}">
      <dsp:nvSpPr>
        <dsp:cNvPr id="0" name=""/>
        <dsp:cNvSpPr/>
      </dsp:nvSpPr>
      <dsp:spPr>
        <a:xfrm>
          <a:off x="237047" y="4098139"/>
          <a:ext cx="430995" cy="430995"/>
        </a:xfrm>
        <a:prstGeom prst="rect">
          <a:avLst/>
        </a:prstGeom>
        <a:blipFill>
          <a:blip xmlns:r="http://schemas.openxmlformats.org/officeDocument/2006/relationships"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103409-CD75-4701-A097-1F276891B6A8}">
      <dsp:nvSpPr>
        <dsp:cNvPr id="0" name=""/>
        <dsp:cNvSpPr/>
      </dsp:nvSpPr>
      <dsp:spPr>
        <a:xfrm>
          <a:off x="905091" y="3921823"/>
          <a:ext cx="6107278" cy="783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934" tIns="82934" rIns="82934" bIns="82934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If your high school uses Naviance or another partner software, you will not invite your counselor or teachers here. </a:t>
          </a:r>
        </a:p>
      </dsp:txBody>
      <dsp:txXfrm>
        <a:off x="905091" y="3921823"/>
        <a:ext cx="6107278" cy="7836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8/7/2019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208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8/7/2019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307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8/7/2019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930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8/7/2019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206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8/7/2019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755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8/7/2019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735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8/7/2019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753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8/7/2019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972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8/7/2019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976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8/7/2019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592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8/7/2019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325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8/7/2019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1757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-sa/3.0/" TargetMode="External"/><Relationship Id="rId2" Type="http://schemas.openxmlformats.org/officeDocument/2006/relationships/hyperlink" Target="https://www.flickr.com/photos/kirstyjmcnamara/4887434847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pplytexas.org/adappc/html/fresh19_help.html#ecu1" TargetMode="External"/><Relationship Id="rId3" Type="http://schemas.openxmlformats.org/officeDocument/2006/relationships/hyperlink" Target="https://www.applytexas.org/adappc/html/fresh19_help.html#bio2" TargetMode="External"/><Relationship Id="rId7" Type="http://schemas.openxmlformats.org/officeDocument/2006/relationships/hyperlink" Target="https://www.applytexas.org/adappc/html/fresh19_help.html#res1" TargetMode="External"/><Relationship Id="rId12" Type="http://schemas.openxmlformats.org/officeDocument/2006/relationships/hyperlink" Target="https://www.applytexas.org/adappc/html/fresh19_help.html#crt1" TargetMode="External"/><Relationship Id="rId2" Type="http://schemas.openxmlformats.org/officeDocument/2006/relationships/hyperlink" Target="https://www.applytexas.org/adappc/html/fresh19_help.html#bio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pplytexas.org/adappc/html/fresh19_help.html#tst1" TargetMode="External"/><Relationship Id="rId11" Type="http://schemas.openxmlformats.org/officeDocument/2006/relationships/hyperlink" Target="https://www.applytexas.org/adappc/html/fresh19_help.html#ess1" TargetMode="External"/><Relationship Id="rId5" Type="http://schemas.openxmlformats.org/officeDocument/2006/relationships/hyperlink" Target="https://www.applytexas.org/adappc/html/fresh19_help.html#edu3" TargetMode="External"/><Relationship Id="rId10" Type="http://schemas.openxmlformats.org/officeDocument/2006/relationships/hyperlink" Target="https://www.applytexas.org/adappc/html/fresh19_help.html#dyn" TargetMode="External"/><Relationship Id="rId4" Type="http://schemas.openxmlformats.org/officeDocument/2006/relationships/hyperlink" Target="https://www.applytexas.org/adappc/html/fresh19_help.html#edu1" TargetMode="External"/><Relationship Id="rId9" Type="http://schemas.openxmlformats.org/officeDocument/2006/relationships/hyperlink" Target="https://www.applytexas.org/adappc/html/fresh19_help.html#emp1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85A71294-C247-450A-BB34-6E68648C95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D36A0BA4-6A63-41D3-B0FA-43799ABC4A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CE52C9-9932-4595-AAF6-EBAC1DBA1D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2" y="1009398"/>
            <a:ext cx="6823988" cy="3453419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6000">
                <a:solidFill>
                  <a:schemeClr val="tx1"/>
                </a:solidFill>
              </a:rPr>
              <a:t>Understanding</a:t>
            </a:r>
            <a:br>
              <a:rPr lang="en-US" sz="6000">
                <a:solidFill>
                  <a:schemeClr val="tx1"/>
                </a:solidFill>
              </a:rPr>
            </a:br>
            <a:r>
              <a:rPr lang="en-US" sz="6000">
                <a:solidFill>
                  <a:schemeClr val="tx1"/>
                </a:solidFill>
              </a:rPr>
              <a:t>The </a:t>
            </a:r>
            <a:br>
              <a:rPr lang="en-US" sz="6000">
                <a:solidFill>
                  <a:schemeClr val="tx1"/>
                </a:solidFill>
              </a:rPr>
            </a:br>
            <a:r>
              <a:rPr lang="en-US" sz="6000">
                <a:solidFill>
                  <a:schemeClr val="tx1"/>
                </a:solidFill>
              </a:rPr>
              <a:t>College </a:t>
            </a:r>
            <a:br>
              <a:rPr lang="en-US" sz="6000">
                <a:solidFill>
                  <a:schemeClr val="tx1"/>
                </a:solidFill>
              </a:rPr>
            </a:br>
            <a:r>
              <a:rPr lang="en-US" sz="6000">
                <a:solidFill>
                  <a:schemeClr val="tx1"/>
                </a:solidFill>
              </a:rPr>
              <a:t>Application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2710BD-7720-436F-8261-7ECAFF8684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1" y="4572000"/>
            <a:ext cx="6823988" cy="1023580"/>
          </a:xfrm>
        </p:spPr>
        <p:txBody>
          <a:bodyPr anchor="t">
            <a:normAutofit/>
          </a:bodyPr>
          <a:lstStyle/>
          <a:p>
            <a:r>
              <a:rPr lang="en-US" sz="2800">
                <a:solidFill>
                  <a:schemeClr val="tx1">
                    <a:alpha val="60000"/>
                  </a:schemeClr>
                </a:solidFill>
              </a:rPr>
              <a:t>Exploring the Application Process and Its components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73313D8-D259-4D89-9CE5-14884FB40D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19" y="457200"/>
            <a:ext cx="6766560" cy="91439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FE0850-BBFD-4821-8AF9-E386DA5E37BA}"/>
              </a:ext>
            </a:extLst>
          </p:cNvPr>
          <p:cNvSpPr txBox="1"/>
          <p:nvPr/>
        </p:nvSpPr>
        <p:spPr>
          <a:xfrm>
            <a:off x="9607639" y="6870700"/>
            <a:ext cx="2584361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2" tooltip="https://www.flickr.com/photos/kirstyjmcnamara/488743484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3" tooltip="https://creativecommons.org/licenses/by-nc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BY-SA-NC</a:t>
            </a:r>
            <a:endParaRPr lang="en-US" sz="700">
              <a:solidFill>
                <a:srgbClr val="FFFFFF"/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00C66A0-1AE6-4300-87AF-EF3D0B3450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6372" y="1009398"/>
            <a:ext cx="3882540" cy="440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4086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45084-7AFC-442F-AE1A-4D1561F3F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594910"/>
            <a:ext cx="11029616" cy="988332"/>
          </a:xfrm>
        </p:spPr>
        <p:txBody>
          <a:bodyPr>
            <a:noAutofit/>
          </a:bodyPr>
          <a:lstStyle/>
          <a:p>
            <a:pPr algn="ctr"/>
            <a:r>
              <a:rPr lang="en-US" sz="3200" dirty="0"/>
              <a:t>Student Responsibilities vs Counselor Responsibilities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CCB61-6F1A-4546-B6D4-5CC555ED0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1193" y="1693108"/>
            <a:ext cx="5194769" cy="557784"/>
          </a:xfrm>
        </p:spPr>
        <p:txBody>
          <a:bodyPr/>
          <a:lstStyle/>
          <a:p>
            <a:pPr algn="ctr"/>
            <a:r>
              <a:rPr lang="en-US" sz="3600" dirty="0"/>
              <a:t>Student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7569AC-A82A-4DAD-8530-1E9C65092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01234" y="2291302"/>
            <a:ext cx="5194766" cy="2934999"/>
          </a:xfrm>
        </p:spPr>
        <p:txBody>
          <a:bodyPr>
            <a:noAutofit/>
          </a:bodyPr>
          <a:lstStyle/>
          <a:p>
            <a:r>
              <a:rPr lang="en-US" sz="2400" dirty="0"/>
              <a:t>Completion of entire online app</a:t>
            </a:r>
          </a:p>
          <a:p>
            <a:r>
              <a:rPr lang="en-US" sz="2400" dirty="0"/>
              <a:t>Mail official transcript if college requires it mailed.</a:t>
            </a:r>
          </a:p>
          <a:p>
            <a:r>
              <a:rPr lang="en-US" sz="2400" dirty="0"/>
              <a:t>Accessing all application portals to send counselors a request to upload</a:t>
            </a:r>
          </a:p>
          <a:p>
            <a:r>
              <a:rPr lang="en-US" sz="2400" dirty="0"/>
              <a:t>Sending scores</a:t>
            </a:r>
          </a:p>
          <a:p>
            <a:r>
              <a:rPr lang="en-US" sz="2400" dirty="0"/>
              <a:t>Paying fee or requesting waiver</a:t>
            </a:r>
          </a:p>
          <a:p>
            <a:r>
              <a:rPr lang="en-US" sz="2400" dirty="0"/>
              <a:t>Requesting letters of recommendation and reminding teachers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E004D2-68A6-4C5D-9599-31665F3C78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6037" y="1768647"/>
            <a:ext cx="5194770" cy="553373"/>
          </a:xfrm>
        </p:spPr>
        <p:txBody>
          <a:bodyPr/>
          <a:lstStyle/>
          <a:p>
            <a:pPr algn="ctr"/>
            <a:r>
              <a:rPr lang="en-US" sz="2800" dirty="0"/>
              <a:t>Counselor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D4D257-E8D1-443A-8896-E3611720A3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6036" y="2507425"/>
            <a:ext cx="5194771" cy="3755665"/>
          </a:xfrm>
        </p:spPr>
        <p:txBody>
          <a:bodyPr>
            <a:noAutofit/>
          </a:bodyPr>
          <a:lstStyle/>
          <a:p>
            <a:r>
              <a:rPr lang="en-US" sz="2400" dirty="0"/>
              <a:t>Electronic upload of transcripts</a:t>
            </a:r>
          </a:p>
          <a:p>
            <a:r>
              <a:rPr lang="en-US" sz="2400" dirty="0"/>
              <a:t>Uploading of required school report</a:t>
            </a:r>
          </a:p>
          <a:p>
            <a:r>
              <a:rPr lang="en-US" sz="2400" dirty="0"/>
              <a:t>Uploading letters of recommendation</a:t>
            </a:r>
          </a:p>
          <a:p>
            <a:r>
              <a:rPr lang="en-US" sz="2400" dirty="0"/>
              <a:t>Uploading School Profile</a:t>
            </a:r>
          </a:p>
        </p:txBody>
      </p:sp>
    </p:spTree>
    <p:extLst>
      <p:ext uri="{BB962C8B-B14F-4D97-AF65-F5344CB8AC3E}">
        <p14:creationId xmlns:p14="http://schemas.microsoft.com/office/powerpoint/2010/main" val="962391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1DDC3EF6-2EA5-44B3-94C7-9DDA67A12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925A9A-E9FA-496E-9C09-7C2845E006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073ABB4-E164-4CBF-ADFF-25552BB7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259A422-0023-4292-8200-E080556F3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2413CA5-4739-4BC9-8BB3-B0A4928D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F50D6382-CCF3-4A55-AEBC-BE9A86D82E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90132" y="643467"/>
            <a:ext cx="7211735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595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4F8A4-963A-4BD6-A67A-CA097777A3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Commonly Asked Questions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AFB87B-31AE-43EE-A36B-004BE9715F0D}"/>
              </a:ext>
            </a:extLst>
          </p:cNvPr>
          <p:cNvSpPr txBox="1"/>
          <p:nvPr/>
        </p:nvSpPr>
        <p:spPr>
          <a:xfrm>
            <a:off x="581190" y="3619428"/>
            <a:ext cx="1099354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</a:rPr>
              <a:t>When should I start?</a:t>
            </a:r>
          </a:p>
          <a:p>
            <a:pPr marL="342900" indent="-342900">
              <a:buAutoNum type="arabicPeriod"/>
            </a:pPr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</a:rPr>
              <a:t>Which application will I use?</a:t>
            </a:r>
          </a:p>
          <a:p>
            <a:pPr marL="342900" indent="-342900">
              <a:buAutoNum type="arabicPeriod"/>
            </a:pPr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</a:rPr>
              <a:t>Is one better than the other?</a:t>
            </a:r>
          </a:p>
          <a:p>
            <a:pPr marL="342900" indent="-342900">
              <a:buAutoNum type="arabicPeriod"/>
            </a:pPr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</a:rPr>
              <a:t>What are the components of a completed college application?</a:t>
            </a:r>
          </a:p>
          <a:p>
            <a:pPr marL="342900" indent="-342900">
              <a:buAutoNum type="arabicPeriod"/>
            </a:pPr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</a:rPr>
              <a:t>What am I responsible for?  What is my counselor responsible for?</a:t>
            </a:r>
          </a:p>
        </p:txBody>
      </p:sp>
    </p:spTree>
    <p:extLst>
      <p:ext uri="{BB962C8B-B14F-4D97-AF65-F5344CB8AC3E}">
        <p14:creationId xmlns:p14="http://schemas.microsoft.com/office/powerpoint/2010/main" val="1084936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D8BEA-88A5-4AEE-888A-C6F4AF4F9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687732"/>
          </a:xfrm>
        </p:spPr>
        <p:txBody>
          <a:bodyPr/>
          <a:lstStyle/>
          <a:p>
            <a:pPr algn="ctr"/>
            <a:r>
              <a:rPr lang="en-US" dirty="0"/>
              <a:t>When Should I Start?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F8C24-4147-4BCA-9C17-EE54D1A26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90876"/>
            <a:ext cx="11029615" cy="4084474"/>
          </a:xfrm>
        </p:spPr>
        <p:txBody>
          <a:bodyPr>
            <a:normAutofit/>
          </a:bodyPr>
          <a:lstStyle/>
          <a:p>
            <a:r>
              <a:rPr lang="en-US" dirty="0">
                <a:latin typeface="Arial Nova Cond" panose="020B0506020202020204" pitchFamily="34" charset="0"/>
              </a:rPr>
              <a:t>As soon as you have started developing a college list, you should start the process. </a:t>
            </a:r>
          </a:p>
          <a:p>
            <a:r>
              <a:rPr lang="en-US" dirty="0">
                <a:latin typeface="Arial Nova Cond" panose="020B0506020202020204" pitchFamily="34" charset="0"/>
              </a:rPr>
              <a:t>Research should include:</a:t>
            </a:r>
          </a:p>
          <a:p>
            <a:pPr lvl="1"/>
            <a:r>
              <a:rPr lang="en-US" dirty="0">
                <a:latin typeface="Arial Nova Cond" panose="020B0506020202020204" pitchFamily="34" charset="0"/>
              </a:rPr>
              <a:t>Admission Criteria and Acceptance Statistics(Read the Freshmen Profile!)</a:t>
            </a:r>
          </a:p>
          <a:p>
            <a:pPr lvl="1"/>
            <a:r>
              <a:rPr lang="en-US" dirty="0">
                <a:latin typeface="Arial Nova Cond" panose="020B0506020202020204" pitchFamily="34" charset="0"/>
              </a:rPr>
              <a:t>Application opening dates and deadlines</a:t>
            </a:r>
          </a:p>
          <a:p>
            <a:pPr lvl="1"/>
            <a:r>
              <a:rPr lang="en-US" dirty="0">
                <a:latin typeface="Arial Nova Cond" panose="020B0506020202020204" pitchFamily="34" charset="0"/>
              </a:rPr>
              <a:t>Types of application they accept</a:t>
            </a:r>
          </a:p>
          <a:p>
            <a:pPr lvl="1"/>
            <a:r>
              <a:rPr lang="en-US" dirty="0">
                <a:latin typeface="Arial Nova Cond" panose="020B0506020202020204" pitchFamily="34" charset="0"/>
              </a:rPr>
              <a:t>Required materials</a:t>
            </a:r>
          </a:p>
          <a:p>
            <a:r>
              <a:rPr lang="en-US" dirty="0">
                <a:latin typeface="Arial Nova Cond" panose="020B0506020202020204" pitchFamily="34" charset="0"/>
              </a:rPr>
              <a:t>If you know this information, or have a good amount of knowledge on your school of interest, you should start!</a:t>
            </a:r>
          </a:p>
          <a:p>
            <a:r>
              <a:rPr lang="en-US" dirty="0">
                <a:latin typeface="Arial Nova Cond" panose="020B0506020202020204" pitchFamily="34" charset="0"/>
              </a:rPr>
              <a:t>Tip #1: Some colleges are more apt to admit students in a “review” category when applying early</a:t>
            </a:r>
          </a:p>
          <a:p>
            <a:r>
              <a:rPr lang="en-US" dirty="0">
                <a:latin typeface="Arial Nova Cond" panose="020B0506020202020204" pitchFamily="34" charset="0"/>
              </a:rPr>
              <a:t>Tip #2:  Some college have first choice majors as a “first-accepted, first-granted” option</a:t>
            </a:r>
          </a:p>
          <a:p>
            <a:r>
              <a:rPr lang="en-US" dirty="0">
                <a:latin typeface="Arial Nova Cond" panose="020B0506020202020204" pitchFamily="34" charset="0"/>
              </a:rPr>
              <a:t>Bottom Line- The time in which you choose to apply can help or hurt you. Arrive early to the admission party!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135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AF73D-6736-4EF8-85D8-021F0B4F0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448560"/>
            <a:ext cx="11029616" cy="553373"/>
          </a:xfrm>
        </p:spPr>
        <p:txBody>
          <a:bodyPr/>
          <a:lstStyle/>
          <a:p>
            <a:pPr algn="ctr"/>
            <a:r>
              <a:rPr lang="en-US" dirty="0"/>
              <a:t>Which application will I use?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7F8D0-FA7E-4EE6-8503-8C9BA5AFD8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1110698"/>
            <a:ext cx="3639312" cy="599841"/>
          </a:xfrm>
        </p:spPr>
        <p:txBody>
          <a:bodyPr/>
          <a:lstStyle/>
          <a:p>
            <a:pPr algn="ctr"/>
            <a:r>
              <a:rPr lang="en-US" sz="2400" dirty="0"/>
              <a:t>The </a:t>
            </a:r>
            <a:r>
              <a:rPr lang="en-US" sz="2400" dirty="0" err="1"/>
              <a:t>ApplyTexas</a:t>
            </a:r>
            <a:r>
              <a:rPr lang="en-US" sz="2400" dirty="0"/>
              <a:t> Application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001409-9620-42BF-B014-1779E708A7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7432" y="1691111"/>
            <a:ext cx="4334256" cy="5119201"/>
          </a:xfrm>
        </p:spPr>
        <p:txBody>
          <a:bodyPr>
            <a:noAutofit/>
          </a:bodyPr>
          <a:lstStyle/>
          <a:p>
            <a:r>
              <a:rPr lang="en-US" sz="2200" dirty="0"/>
              <a:t>Apply for admission to any Texas public university, as well as to participating community and private colleges.</a:t>
            </a:r>
          </a:p>
          <a:p>
            <a:r>
              <a:rPr lang="en-US" sz="2200" dirty="0"/>
              <a:t>Apply for undergraduate, international and graduate admission.</a:t>
            </a:r>
          </a:p>
          <a:p>
            <a:r>
              <a:rPr lang="en-US" sz="2200" dirty="0"/>
              <a:t>Copy a submitted application to another institution.</a:t>
            </a:r>
          </a:p>
          <a:p>
            <a:r>
              <a:rPr lang="en-US" sz="2200" dirty="0"/>
              <a:t>Submit your application essays online.</a:t>
            </a:r>
          </a:p>
          <a:p>
            <a:r>
              <a:rPr lang="en-US" sz="2200" dirty="0"/>
              <a:t>Apply for scholarships from participating universities.</a:t>
            </a:r>
          </a:p>
          <a:p>
            <a:pPr algn="ctr"/>
            <a:endParaRPr lang="en-US" sz="2400" dirty="0">
              <a:latin typeface="Arial Nova Cond" panose="020B050602020202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81380E-069C-41E1-80E0-34668E127F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389120" y="1157166"/>
            <a:ext cx="3639312" cy="553373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sz="2400" dirty="0"/>
              <a:t>Common</a:t>
            </a:r>
            <a:r>
              <a:rPr lang="en-US" dirty="0"/>
              <a:t> </a:t>
            </a:r>
            <a:r>
              <a:rPr lang="en-US" sz="2400" dirty="0"/>
              <a:t>Application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819BA9-74FD-414A-850A-D9CDA0D878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576570" y="1928855"/>
            <a:ext cx="3038859" cy="3813577"/>
          </a:xfrm>
        </p:spPr>
        <p:txBody>
          <a:bodyPr>
            <a:normAutofit/>
          </a:bodyPr>
          <a:lstStyle/>
          <a:p>
            <a:r>
              <a:rPr lang="en-US" sz="2200" dirty="0"/>
              <a:t>With instant access to more than 800 colleges and universities around the world, the Common App is often seen as the most seamless way to manage the application process.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92AF4F-FD33-42D7-9CD9-0A48F4ADEF77}"/>
              </a:ext>
            </a:extLst>
          </p:cNvPr>
          <p:cNvSpPr txBox="1"/>
          <p:nvPr/>
        </p:nvSpPr>
        <p:spPr>
          <a:xfrm>
            <a:off x="8394192" y="1249186"/>
            <a:ext cx="3511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The Coalition Application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1844D9-FC13-4A44-9A22-20D4B26FF616}"/>
              </a:ext>
            </a:extLst>
          </p:cNvPr>
          <p:cNvSpPr txBox="1"/>
          <p:nvPr/>
        </p:nvSpPr>
        <p:spPr>
          <a:xfrm>
            <a:off x="8851392" y="1920240"/>
            <a:ext cx="303885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The Coalition for College is a group of more than 140 distinguished colleges and universities across the U.S. that joined together to increase students’ access to higher education.</a:t>
            </a:r>
          </a:p>
        </p:txBody>
      </p:sp>
    </p:spTree>
    <p:extLst>
      <p:ext uri="{BB962C8B-B14F-4D97-AF65-F5344CB8AC3E}">
        <p14:creationId xmlns:p14="http://schemas.microsoft.com/office/powerpoint/2010/main" val="3573584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92989FB-1024-49B7-BDF1-B3CE27D486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0FE373-43F0-4949-AD2D-3E2B36231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228" y="1073231"/>
            <a:ext cx="3054091" cy="4711539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chemeClr val="bg1">
                    <a:lumMod val="85000"/>
                    <a:lumOff val="15000"/>
                  </a:schemeClr>
                </a:solidFill>
              </a:rPr>
              <a:t>Is one better than the other?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FEE959E-BF10-4204-9556-D1707088D4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DD17B6A-CB37-4005-9681-A20AFCDC78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B7BBDE9-DAED-40B0-A640-503C918D1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BC7EA7B-802E-41F4-8926-C4475287AA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6851" y="601200"/>
            <a:ext cx="7498616" cy="579959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0CF59-28D0-44C4-9BFD-E2B223570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2629" y="1073231"/>
            <a:ext cx="6599582" cy="4711539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FFFFFF"/>
                </a:solidFill>
              </a:rPr>
              <a:t>Not necessarily; they each were created for convenience. </a:t>
            </a:r>
          </a:p>
          <a:p>
            <a:r>
              <a:rPr lang="en-US" sz="2000" dirty="0">
                <a:solidFill>
                  <a:srgbClr val="FFFFFF"/>
                </a:solidFill>
              </a:rPr>
              <a:t>Some are on one that are not on the other. (Ex: Texas A&amp;M is not on Common App)</a:t>
            </a:r>
          </a:p>
          <a:p>
            <a:r>
              <a:rPr lang="en-US" sz="2000" dirty="0">
                <a:solidFill>
                  <a:srgbClr val="FFFFFF"/>
                </a:solidFill>
              </a:rPr>
              <a:t>Utilize the applications that allow you to work smarter and not harder, allowing you to apply to the most colleges on your desired list. </a:t>
            </a:r>
          </a:p>
          <a:p>
            <a:r>
              <a:rPr lang="en-US" sz="2000" dirty="0">
                <a:solidFill>
                  <a:srgbClr val="FFFFFF"/>
                </a:solidFill>
              </a:rPr>
              <a:t>Quite often this will be the Apply Texas application and the Common App.</a:t>
            </a:r>
          </a:p>
          <a:p>
            <a:endParaRPr lang="en-U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1730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92989FB-1024-49B7-BDF1-B3CE27D486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468609-5D90-484A-9D82-D6E40F8A0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228" y="1037967"/>
            <a:ext cx="3054091" cy="4709131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chemeClr val="bg1">
                    <a:lumMod val="85000"/>
                    <a:lumOff val="15000"/>
                  </a:schemeClr>
                </a:solidFill>
              </a:rPr>
              <a:t>Components of a completed college application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87D6F4-EC95-4EF1-A8AD-4B70386CEE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F792DF-9D0A-4DB6-9A9E-7312F5A7E8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7498080" cy="9144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BC7EA7B-802E-41F4-8926-C4475287AA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6851" y="723898"/>
            <a:ext cx="7498616" cy="5676901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A3CE817-3A99-4EBE-8D8F-9CBAC22E96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4923426"/>
              </p:ext>
            </p:extLst>
          </p:nvPr>
        </p:nvGraphicFramePr>
        <p:xfrm>
          <a:off x="4598438" y="1207783"/>
          <a:ext cx="7012370" cy="4709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509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B373F125-DEF3-41D6-9918-AB21A2ACC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1E9F226-EB6E-48C9-ADDA-636DE4BF4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581" y="485678"/>
            <a:ext cx="4174743" cy="5888772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675C563-33EB-4B84-A3C1-241E5D060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9157" y="1113764"/>
            <a:ext cx="3269749" cy="4624327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rgbClr val="FFFFFF"/>
                </a:solidFill>
              </a:rPr>
              <a:t>What materials Should I Gather in advance to make it easier?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46C1838-BC1D-4282-A693-740FAB534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5906" y="485678"/>
            <a:ext cx="6076938" cy="5888772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US" sz="2600" dirty="0"/>
              <a:t>Filling out your application takes time. Get a head start by collecting this information before you begin.</a:t>
            </a:r>
          </a:p>
          <a:p>
            <a:pPr marL="0" indent="0">
              <a:buNone/>
            </a:pPr>
            <a:endParaRPr lang="en-US" sz="2600" dirty="0"/>
          </a:p>
          <a:p>
            <a:r>
              <a:rPr lang="en-US" sz="2600" dirty="0"/>
              <a:t>A copy of your high school transcript</a:t>
            </a:r>
          </a:p>
          <a:p>
            <a:r>
              <a:rPr lang="en-US" sz="2600" dirty="0"/>
              <a:t>A list of your activities, work, and family responsibilities</a:t>
            </a:r>
          </a:p>
          <a:p>
            <a:r>
              <a:rPr lang="en-US" sz="2600" dirty="0"/>
              <a:t>Test scores and dates from your college entrance exams (SATs, ACTs, etc.)</a:t>
            </a:r>
          </a:p>
          <a:p>
            <a:r>
              <a:rPr lang="en-US" sz="2600" dirty="0"/>
              <a:t>Parent/Legal guardian information</a:t>
            </a:r>
          </a:p>
          <a:p>
            <a:r>
              <a:rPr lang="en-US" sz="2600" dirty="0"/>
              <a:t>Academic honors and achievements</a:t>
            </a:r>
          </a:p>
        </p:txBody>
      </p:sp>
    </p:spTree>
    <p:extLst>
      <p:ext uri="{BB962C8B-B14F-4D97-AF65-F5344CB8AC3E}">
        <p14:creationId xmlns:p14="http://schemas.microsoft.com/office/powerpoint/2010/main" val="2779786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F858DF7D-C2D0-4B03-A7A0-2F06B789E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B26B711-3121-40B0-8377-A64F3DC00C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45C4D3D-ABBA-4B4E-93E5-01E343719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8DDD5E5-0097-4C6C-B266-5732EDA96C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952EF87-C74F-4D3F-9CAD-EEA1733C9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597643"/>
            <a:ext cx="3703320" cy="5792922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0B98536-3952-4168-85BC-3C4BFA654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48" y="1037967"/>
            <a:ext cx="3054091" cy="4709131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rgbClr val="FFFEFF"/>
                </a:solidFill>
              </a:rPr>
              <a:t>What is Covered in an Online Application?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9FD8AAC-FCDF-48DF-87F8-BDBDAFCD7C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4935" y="1037968"/>
            <a:ext cx="7014423" cy="482083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 u="sng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Biographical Information</a:t>
            </a:r>
            <a:endParaRPr lang="en-US" sz="2000" u="sng"/>
          </a:p>
          <a:p>
            <a:pPr>
              <a:lnSpc>
                <a:spcPct val="90000"/>
              </a:lnSpc>
            </a:pPr>
            <a:r>
              <a:rPr lang="en-US" sz="2000" u="sng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Biographical Information (continued)</a:t>
            </a:r>
            <a:endParaRPr lang="en-US" sz="2000" u="sng"/>
          </a:p>
          <a:p>
            <a:pPr>
              <a:lnSpc>
                <a:spcPct val="90000"/>
              </a:lnSpc>
            </a:pPr>
            <a:r>
              <a:rPr lang="en-US" sz="2000" u="sng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Educational Background</a:t>
            </a:r>
            <a:endParaRPr lang="en-US" sz="2000" u="sng"/>
          </a:p>
          <a:p>
            <a:pPr>
              <a:lnSpc>
                <a:spcPct val="90000"/>
              </a:lnSpc>
            </a:pPr>
            <a:r>
              <a:rPr lang="en-US" sz="2000" u="sng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Educational Information</a:t>
            </a:r>
            <a:endParaRPr lang="en-US" sz="2000" u="sng"/>
          </a:p>
          <a:p>
            <a:pPr>
              <a:lnSpc>
                <a:spcPct val="90000"/>
              </a:lnSpc>
            </a:pPr>
            <a:r>
              <a:rPr lang="en-US" sz="2000" u="sng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Test Information</a:t>
            </a:r>
            <a:endParaRPr lang="en-US" sz="2000" u="sng"/>
          </a:p>
          <a:p>
            <a:pPr>
              <a:lnSpc>
                <a:spcPct val="90000"/>
              </a:lnSpc>
            </a:pPr>
            <a:r>
              <a:rPr lang="en-US" sz="2000" u="sng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Residency Information</a:t>
            </a:r>
            <a:endParaRPr lang="en-US" sz="2000" u="sng"/>
          </a:p>
          <a:p>
            <a:pPr>
              <a:lnSpc>
                <a:spcPct val="90000"/>
              </a:lnSpc>
            </a:pPr>
            <a:r>
              <a:rPr lang="en-US" sz="2000" u="sng"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Extracurricular, Personal, &amp; Volunteer Activities</a:t>
            </a:r>
            <a:endParaRPr lang="en-US" sz="2000" u="sng"/>
          </a:p>
          <a:p>
            <a:pPr>
              <a:lnSpc>
                <a:spcPct val="90000"/>
              </a:lnSpc>
            </a:pPr>
            <a:r>
              <a:rPr lang="en-US" sz="2000" u="sng"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Employment, Internships, &amp; Summer Activities</a:t>
            </a:r>
            <a:endParaRPr lang="en-US" sz="2000" u="sng"/>
          </a:p>
          <a:p>
            <a:pPr>
              <a:lnSpc>
                <a:spcPct val="90000"/>
              </a:lnSpc>
            </a:pPr>
            <a:r>
              <a:rPr lang="en-US" sz="2000" u="sng"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Custom Questions for this Institution</a:t>
            </a:r>
            <a:r>
              <a:rPr lang="en-US" sz="2000" u="sng"/>
              <a:t> </a:t>
            </a:r>
          </a:p>
          <a:p>
            <a:pPr>
              <a:lnSpc>
                <a:spcPct val="90000"/>
              </a:lnSpc>
            </a:pPr>
            <a:r>
              <a:rPr lang="en-US" sz="2000" u="sng"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Essays</a:t>
            </a:r>
            <a:r>
              <a:rPr lang="en-US" sz="2000" u="sng"/>
              <a:t> aka Personal Statements and Writing Supplements</a:t>
            </a:r>
          </a:p>
          <a:p>
            <a:pPr>
              <a:lnSpc>
                <a:spcPct val="90000"/>
              </a:lnSpc>
            </a:pPr>
            <a:r>
              <a:rPr lang="en-US" sz="2000" u="sng"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Certification of Information and Application Fee</a:t>
            </a:r>
            <a:endParaRPr lang="en-US" sz="2000" u="sng"/>
          </a:p>
          <a:p>
            <a:pPr>
              <a:lnSpc>
                <a:spcPct val="90000"/>
              </a:lnSpc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77173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F858DF7D-C2D0-4B03-A7A0-2F06B789E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952EF87-C74F-4D3F-9CAD-EEA1733C9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647700"/>
            <a:ext cx="3703320" cy="574286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A8F4EFF4-0F6F-47AF-BECF-0464D5EC5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9643" y="1037967"/>
            <a:ext cx="3054091" cy="4709131"/>
          </a:xfrm>
        </p:spPr>
        <p:txBody>
          <a:bodyPr anchor="ctr">
            <a:normAutofit/>
          </a:bodyPr>
          <a:lstStyle/>
          <a:p>
            <a:pPr algn="ctr"/>
            <a:r>
              <a:rPr lang="en-US" sz="4800" dirty="0">
                <a:solidFill>
                  <a:srgbClr val="FFFEFF"/>
                </a:solidFill>
              </a:rPr>
              <a:t>FERPA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C930E8B-CABB-49C6-9609-F872BC0437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FD211A8-7186-46C6-AC78-73F89CAA5E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8062204-EE69-489C-87C1-C1958C334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A16527EA-25B2-4E5E-981F-F8617434EC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2608529"/>
              </p:ext>
            </p:extLst>
          </p:nvPr>
        </p:nvGraphicFramePr>
        <p:xfrm>
          <a:off x="486033" y="1037967"/>
          <a:ext cx="7012370" cy="4709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2125282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">
      <a:dk1>
        <a:srgbClr val="000000"/>
      </a:dk1>
      <a:lt1>
        <a:srgbClr val="FFFFFF"/>
      </a:lt1>
      <a:dk2>
        <a:srgbClr val="413924"/>
      </a:dk2>
      <a:lt2>
        <a:srgbClr val="E4E8EA"/>
      </a:lt2>
      <a:accent1>
        <a:srgbClr val="BF9988"/>
      </a:accent1>
      <a:accent2>
        <a:srgbClr val="AFA077"/>
      </a:accent2>
      <a:accent3>
        <a:srgbClr val="A1A77E"/>
      </a:accent3>
      <a:accent4>
        <a:srgbClr val="8CAB74"/>
      </a:accent4>
      <a:accent5>
        <a:srgbClr val="82AC81"/>
      </a:accent5>
      <a:accent6>
        <a:srgbClr val="77AE8D"/>
      </a:accent6>
      <a:hlink>
        <a:srgbClr val="5E899D"/>
      </a:hlink>
      <a:folHlink>
        <a:srgbClr val="848484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735</Words>
  <Application>Microsoft Office PowerPoint</Application>
  <PresentationFormat>Widescreen</PresentationFormat>
  <Paragraphs>82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Nova Cond</vt:lpstr>
      <vt:lpstr>Cambria</vt:lpstr>
      <vt:lpstr>Gill Sans MT</vt:lpstr>
      <vt:lpstr>Wingdings 2</vt:lpstr>
      <vt:lpstr>DividendVTI</vt:lpstr>
      <vt:lpstr>Understanding The  College  Application</vt:lpstr>
      <vt:lpstr>Commonly Asked Questions</vt:lpstr>
      <vt:lpstr>When Should I Start?</vt:lpstr>
      <vt:lpstr>Which application will I use?</vt:lpstr>
      <vt:lpstr>Is one better than the other?</vt:lpstr>
      <vt:lpstr>Components of a completed college application</vt:lpstr>
      <vt:lpstr>What materials Should I Gather in advance to make it easier?</vt:lpstr>
      <vt:lpstr>What is Covered in an Online Application?</vt:lpstr>
      <vt:lpstr>FERPA</vt:lpstr>
      <vt:lpstr>Student Responsibilities vs Counselor Responsibilities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The  College  Application</dc:title>
  <dc:creator>Jakkia Hollingsworth</dc:creator>
  <cp:lastModifiedBy>Jakkia Hollingsworth</cp:lastModifiedBy>
  <cp:revision>2</cp:revision>
  <dcterms:created xsi:type="dcterms:W3CDTF">2019-08-07T21:20:13Z</dcterms:created>
  <dcterms:modified xsi:type="dcterms:W3CDTF">2019-08-07T21:21:15Z</dcterms:modified>
</cp:coreProperties>
</file>